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261" r:id="rId2"/>
    <p:sldId id="358" r:id="rId3"/>
    <p:sldId id="357" r:id="rId4"/>
    <p:sldId id="355" r:id="rId5"/>
    <p:sldId id="359" r:id="rId6"/>
    <p:sldId id="538" r:id="rId7"/>
    <p:sldId id="539" r:id="rId8"/>
    <p:sldId id="360" r:id="rId9"/>
    <p:sldId id="361" r:id="rId10"/>
    <p:sldId id="542" r:id="rId11"/>
    <p:sldId id="510" r:id="rId12"/>
    <p:sldId id="468" r:id="rId13"/>
    <p:sldId id="479" r:id="rId14"/>
    <p:sldId id="470" r:id="rId15"/>
    <p:sldId id="543" r:id="rId16"/>
    <p:sldId id="377" r:id="rId17"/>
    <p:sldId id="354" r:id="rId18"/>
    <p:sldId id="386" r:id="rId19"/>
    <p:sldId id="362" r:id="rId20"/>
    <p:sldId id="356" r:id="rId21"/>
    <p:sldId id="525" r:id="rId22"/>
    <p:sldId id="528" r:id="rId23"/>
    <p:sldId id="545" r:id="rId24"/>
    <p:sldId id="544" r:id="rId25"/>
    <p:sldId id="546" r:id="rId26"/>
    <p:sldId id="547" r:id="rId27"/>
    <p:sldId id="548" r:id="rId28"/>
    <p:sldId id="549" r:id="rId29"/>
    <p:sldId id="540" r:id="rId30"/>
    <p:sldId id="452" r:id="rId31"/>
    <p:sldId id="541" r:id="rId32"/>
    <p:sldId id="515" r:id="rId33"/>
  </p:sldIdLst>
  <p:sldSz cx="9144000" cy="6858000" type="screen4x3"/>
  <p:notesSz cx="69342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D50"/>
    <a:srgbClr val="9C2A33"/>
    <a:srgbClr val="621B40"/>
    <a:srgbClr val="4A7335"/>
    <a:srgbClr val="07A33B"/>
    <a:srgbClr val="174B66"/>
    <a:srgbClr val="DE372D"/>
    <a:srgbClr val="503A6E"/>
    <a:srgbClr val="00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1573" autoAdjust="0"/>
  </p:normalViewPr>
  <p:slideViewPr>
    <p:cSldViewPr>
      <p:cViewPr varScale="1">
        <p:scale>
          <a:sx n="98" d="100"/>
          <a:sy n="98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14" y="-72"/>
      </p:cViewPr>
      <p:guideLst>
        <p:guide orient="horz" pos="2908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BB05E-E2D8-EA4C-B678-5478147FD6F9}" type="doc">
      <dgm:prSet loTypeId="urn:microsoft.com/office/officeart/2005/8/layout/chevron2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017112A-34CA-C04F-A82F-F3D3788B2033}">
      <dgm:prSet phldrT="[Text]"/>
      <dgm:spPr/>
      <dgm:t>
        <a:bodyPr/>
        <a:lstStyle/>
        <a:p>
          <a:r>
            <a:rPr lang="en-GB" dirty="0"/>
            <a:t>Sat</a:t>
          </a:r>
        </a:p>
      </dgm:t>
    </dgm:pt>
    <dgm:pt modelId="{53359180-2F88-A248-9B52-556EE4D36FC7}" type="parTrans" cxnId="{D2B7DE1D-AC63-E948-821A-E0D7D1C17CB0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013F1A86-E0FA-024D-94C1-B0D9E8901ABA}" type="sibTrans" cxnId="{D2B7DE1D-AC63-E948-821A-E0D7D1C17CB0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E9AD8867-C4E6-5940-B5C8-6F56CD55EFCD}">
      <dgm:prSet phldrT="[Text]"/>
      <dgm:spPr/>
      <dgm:t>
        <a:bodyPr/>
        <a:lstStyle/>
        <a:p>
          <a:r>
            <a:rPr lang="en-GB"/>
            <a:t>Match Day</a:t>
          </a:r>
          <a:endParaRPr lang="en-GB" dirty="0"/>
        </a:p>
      </dgm:t>
    </dgm:pt>
    <dgm:pt modelId="{4C98518E-CE47-3344-BD94-10870E47DB8D}" type="parTrans" cxnId="{B6373DBB-F211-8C49-8C1A-1FB31EF3DBDD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A30EBB59-9CEB-414F-8DCA-CF3BA41CCE43}" type="sibTrans" cxnId="{B6373DBB-F211-8C49-8C1A-1FB31EF3DBDD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5F881442-4406-8242-A1BC-791B8350E160}">
      <dgm:prSet phldrT="[Text]"/>
      <dgm:spPr/>
      <dgm:t>
        <a:bodyPr/>
        <a:lstStyle/>
        <a:p>
          <a:r>
            <a:rPr lang="en-GB"/>
            <a:t>Sun</a:t>
          </a:r>
          <a:endParaRPr lang="en-GB" dirty="0"/>
        </a:p>
      </dgm:t>
    </dgm:pt>
    <dgm:pt modelId="{D7EF130D-571D-3440-B6FC-740A2681A3AA}" type="parTrans" cxnId="{B8EB6EDB-ED96-6F46-B677-6ADDF5D47678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21D0BE68-ECE7-9E49-A085-7A82A72EC4F6}" type="sibTrans" cxnId="{B8EB6EDB-ED96-6F46-B677-6ADDF5D47678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E06CFF42-C783-6A4F-86E2-473DE9289FD1}">
      <dgm:prSet phldrT="[Text]"/>
      <dgm:spPr/>
      <dgm:t>
        <a:bodyPr/>
        <a:lstStyle/>
        <a:p>
          <a:r>
            <a:rPr lang="en-GB" dirty="0"/>
            <a:t>Rest Day</a:t>
          </a:r>
        </a:p>
      </dgm:t>
    </dgm:pt>
    <dgm:pt modelId="{B822C9F4-1C2D-104B-8D75-BDF2C6462C2D}" type="parTrans" cxnId="{9BEB65E9-D19B-DF4A-89FC-4BAF789C2C4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3C36330C-9E5E-314D-B3A3-55630EC7B3D3}" type="sibTrans" cxnId="{9BEB65E9-D19B-DF4A-89FC-4BAF789C2C4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38CA190F-E4E7-8447-8619-55B3F91B5307}">
      <dgm:prSet phldrT="[Text]"/>
      <dgm:spPr/>
      <dgm:t>
        <a:bodyPr/>
        <a:lstStyle/>
        <a:p>
          <a:r>
            <a:rPr lang="en-GB"/>
            <a:t>Mon</a:t>
          </a:r>
          <a:endParaRPr lang="en-GB" dirty="0"/>
        </a:p>
      </dgm:t>
    </dgm:pt>
    <dgm:pt modelId="{AEA030F8-1086-D847-9419-68B5B1DDFA5A}" type="parTrans" cxnId="{9D5E3F29-3A24-244E-A95C-D22FAD53AED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C862DCF8-0515-5C44-BB4D-5BBC1C5FB4FF}" type="sibTrans" cxnId="{9D5E3F29-3A24-244E-A95C-D22FAD53AED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5644E514-6B3D-0049-BDF1-2927128F74B3}">
      <dgm:prSet phldrT="[Text]"/>
      <dgm:spPr/>
      <dgm:t>
        <a:bodyPr/>
        <a:lstStyle/>
        <a:p>
          <a:r>
            <a:rPr lang="en-GB"/>
            <a:t>Previous Match Review</a:t>
          </a:r>
          <a:endParaRPr lang="en-GB" dirty="0"/>
        </a:p>
      </dgm:t>
    </dgm:pt>
    <dgm:pt modelId="{195F308E-CAB4-6140-BB2E-725C15717B53}" type="parTrans" cxnId="{4545282E-4619-8F43-8965-C1E417CF310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444D0892-9A76-DF4B-AF89-35ABB80E49D3}" type="sibTrans" cxnId="{4545282E-4619-8F43-8965-C1E417CF310A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9A4A8D61-73F9-2E4E-90D1-3398A39E8A1A}">
      <dgm:prSet/>
      <dgm:spPr/>
      <dgm:t>
        <a:bodyPr/>
        <a:lstStyle/>
        <a:p>
          <a:r>
            <a:rPr lang="en-GB"/>
            <a:t>Tues</a:t>
          </a:r>
          <a:endParaRPr lang="en-GB" dirty="0"/>
        </a:p>
      </dgm:t>
    </dgm:pt>
    <dgm:pt modelId="{1C133016-9D2C-0D4E-90C9-50767A4441A6}" type="parTrans" cxnId="{2FD2AC04-F53C-1847-B257-A58E3DCDAF87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EA63E4A2-24D0-DA4B-9785-1B2A97AFC1C6}" type="sibTrans" cxnId="{2FD2AC04-F53C-1847-B257-A58E3DCDAF87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8AE9FE37-FAA0-2F46-84E7-0608BE97CA11}">
      <dgm:prSet/>
      <dgm:spPr/>
      <dgm:t>
        <a:bodyPr/>
        <a:lstStyle/>
        <a:p>
          <a:r>
            <a:rPr lang="en-GB"/>
            <a:t>Wed</a:t>
          </a:r>
          <a:endParaRPr lang="en-GB" dirty="0"/>
        </a:p>
      </dgm:t>
    </dgm:pt>
    <dgm:pt modelId="{236E3E6B-B8E9-F943-AB23-F2CBA7B63A95}" type="parTrans" cxnId="{50CEBD42-69C6-284D-92C0-47C88722B86B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A772BF11-F3CA-4442-B8C8-6CC660997CFE}" type="sibTrans" cxnId="{50CEBD42-69C6-284D-92C0-47C88722B86B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37C05EBA-5FB1-6047-A462-D7B889E8F87A}">
      <dgm:prSet/>
      <dgm:spPr/>
      <dgm:t>
        <a:bodyPr/>
        <a:lstStyle/>
        <a:p>
          <a:r>
            <a:rPr lang="en-GB"/>
            <a:t>Thurs</a:t>
          </a:r>
          <a:endParaRPr lang="en-GB" dirty="0"/>
        </a:p>
      </dgm:t>
    </dgm:pt>
    <dgm:pt modelId="{3FA0EE64-96D4-3749-A979-79E7B71C4C1C}" type="parTrans" cxnId="{750D69E7-24E0-9E46-913B-9F8A18C06E02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8975CBB9-6E70-AC4C-AD55-619D7F32CEB6}" type="sibTrans" cxnId="{750D69E7-24E0-9E46-913B-9F8A18C06E02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678032C6-74C2-FD42-A02C-E40CFE683C8D}">
      <dgm:prSet/>
      <dgm:spPr/>
      <dgm:t>
        <a:bodyPr/>
        <a:lstStyle/>
        <a:p>
          <a:r>
            <a:rPr lang="en-GB"/>
            <a:t>Fri</a:t>
          </a:r>
          <a:endParaRPr lang="en-GB" dirty="0"/>
        </a:p>
      </dgm:t>
    </dgm:pt>
    <dgm:pt modelId="{DA59E439-2137-C341-AF84-94918773AD3D}" type="parTrans" cxnId="{FC0A76D6-33C9-BC46-BC57-440624CC6A63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D11BC9E7-00D7-804E-A9C8-FA00AA5909A5}" type="sibTrans" cxnId="{FC0A76D6-33C9-BC46-BC57-440624CC6A63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6E7C76FF-B55E-F24B-A7AB-9FF18DFD237E}">
      <dgm:prSet/>
      <dgm:spPr/>
      <dgm:t>
        <a:bodyPr/>
        <a:lstStyle/>
        <a:p>
          <a:r>
            <a:rPr lang="en-GB"/>
            <a:t>Sat</a:t>
          </a:r>
          <a:endParaRPr lang="en-GB" dirty="0"/>
        </a:p>
      </dgm:t>
    </dgm:pt>
    <dgm:pt modelId="{48904658-71F4-8741-9B25-4A0AE1854DEE}" type="parTrans" cxnId="{BE7A6DB8-9F46-F44B-A46E-B4EBD651D255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83C3F596-F916-CD4E-A5CA-FA259194C9E7}" type="sibTrans" cxnId="{BE7A6DB8-9F46-F44B-A46E-B4EBD651D255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2AFDC9C1-38FB-024A-BE90-9F1726FD37EF}">
      <dgm:prSet/>
      <dgm:spPr/>
      <dgm:t>
        <a:bodyPr/>
        <a:lstStyle/>
        <a:p>
          <a:r>
            <a:rPr lang="en-GB"/>
            <a:t>Next Match Planning and Intervention Design</a:t>
          </a:r>
          <a:endParaRPr lang="en-GB" dirty="0"/>
        </a:p>
      </dgm:t>
    </dgm:pt>
    <dgm:pt modelId="{5EE20158-0936-B742-8C64-3AEEBE8A6220}" type="parTrans" cxnId="{10C18C04-79EF-9F46-BD50-AAE8EE49742F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23E23B11-0D7F-A74F-9FDB-600DECD77B16}" type="sibTrans" cxnId="{10C18C04-79EF-9F46-BD50-AAE8EE49742F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9839BC86-55DD-3347-AF3F-A4C170F646F9}">
      <dgm:prSet/>
      <dgm:spPr/>
      <dgm:t>
        <a:bodyPr/>
        <a:lstStyle/>
        <a:p>
          <a:r>
            <a:rPr lang="en-GB"/>
            <a:t>Intervention Design ready for afternoon training</a:t>
          </a:r>
          <a:endParaRPr lang="en-GB" dirty="0"/>
        </a:p>
      </dgm:t>
    </dgm:pt>
    <dgm:pt modelId="{65BC811F-BD11-E64E-A41D-62534D16636A}" type="parTrans" cxnId="{48865BCA-5AD5-DD45-A197-65064E836D3F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B108F6B3-7463-C84C-9561-5D0CE6A160B1}" type="sibTrans" cxnId="{48865BCA-5AD5-DD45-A197-65064E836D3F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9D40E7F8-947F-3D47-8051-DA57E2E73BB8}">
      <dgm:prSet/>
      <dgm:spPr/>
      <dgm:t>
        <a:bodyPr/>
        <a:lstStyle/>
        <a:p>
          <a:r>
            <a:rPr lang="en-GB"/>
            <a:t>Implement Intervention Design</a:t>
          </a:r>
          <a:endParaRPr lang="en-GB" dirty="0"/>
        </a:p>
      </dgm:t>
    </dgm:pt>
    <dgm:pt modelId="{32EA5401-B8BB-CD48-BE11-DEE946C79EBC}" type="parTrans" cxnId="{311EA135-4AEF-2E43-89B3-E86ABCD15744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E979CF22-CF75-7648-9121-0EF150C42D79}" type="sibTrans" cxnId="{311EA135-4AEF-2E43-89B3-E86ABCD15744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A0010968-4783-B745-B5EE-FB651C1F0EAF}">
      <dgm:prSet/>
      <dgm:spPr/>
      <dgm:t>
        <a:bodyPr/>
        <a:lstStyle/>
        <a:p>
          <a:r>
            <a:rPr lang="en-GB"/>
            <a:t>Implement Intervention Design</a:t>
          </a:r>
          <a:endParaRPr lang="en-GB" dirty="0"/>
        </a:p>
      </dgm:t>
    </dgm:pt>
    <dgm:pt modelId="{4A1C321E-E4E4-9647-A23D-8476DD5C5E44}" type="parTrans" cxnId="{7CB30F9A-C985-194B-9FE4-0C5CBBE45D56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4E156558-78FE-D94B-AB81-C0D0D3E866C6}" type="sibTrans" cxnId="{7CB30F9A-C985-194B-9FE4-0C5CBBE45D56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D23CAE14-1295-3544-B8A0-10A43AC771C0}">
      <dgm:prSet/>
      <dgm:spPr/>
      <dgm:t>
        <a:bodyPr/>
        <a:lstStyle/>
        <a:p>
          <a:r>
            <a:rPr lang="en-GB"/>
            <a:t>Match Day</a:t>
          </a:r>
          <a:endParaRPr lang="en-GB" dirty="0"/>
        </a:p>
      </dgm:t>
    </dgm:pt>
    <dgm:pt modelId="{30D82E82-E94E-BC40-88F0-5921A9C3AAE5}" type="parTrans" cxnId="{03D8C005-00D2-A048-98E6-FDBC7D5E2D4D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A406F102-9E5D-1249-868A-582E587AACBC}" type="sibTrans" cxnId="{03D8C005-00D2-A048-98E6-FDBC7D5E2D4D}">
      <dgm:prSet/>
      <dgm:spPr/>
      <dgm:t>
        <a:bodyPr/>
        <a:lstStyle/>
        <a:p>
          <a:endParaRPr lang="en-GB">
            <a:solidFill>
              <a:srgbClr val="621B40"/>
            </a:solidFill>
          </a:endParaRPr>
        </a:p>
      </dgm:t>
    </dgm:pt>
    <dgm:pt modelId="{CC37CB32-0BEE-D542-8099-C3E030422656}" type="pres">
      <dgm:prSet presAssocID="{9D7BB05E-E2D8-EA4C-B678-5478147FD6F9}" presName="linearFlow" presStyleCnt="0">
        <dgm:presLayoutVars>
          <dgm:dir/>
          <dgm:animLvl val="lvl"/>
          <dgm:resizeHandles val="exact"/>
        </dgm:presLayoutVars>
      </dgm:prSet>
      <dgm:spPr/>
    </dgm:pt>
    <dgm:pt modelId="{D3F98DEC-00F0-3240-8FCF-45E799A783E5}" type="pres">
      <dgm:prSet presAssocID="{7017112A-34CA-C04F-A82F-F3D3788B2033}" presName="composite" presStyleCnt="0"/>
      <dgm:spPr/>
    </dgm:pt>
    <dgm:pt modelId="{E65A8016-DB9B-4F4F-BC10-935CE7B97AA5}" type="pres">
      <dgm:prSet presAssocID="{7017112A-34CA-C04F-A82F-F3D3788B2033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98C52F8F-265D-1348-B592-C62FC5C4DA6E}" type="pres">
      <dgm:prSet presAssocID="{7017112A-34CA-C04F-A82F-F3D3788B2033}" presName="descendantText" presStyleLbl="alignAcc1" presStyleIdx="0" presStyleCnt="8">
        <dgm:presLayoutVars>
          <dgm:bulletEnabled val="1"/>
        </dgm:presLayoutVars>
      </dgm:prSet>
      <dgm:spPr/>
    </dgm:pt>
    <dgm:pt modelId="{285386AB-C837-DA49-BE6E-E24D860CDDE4}" type="pres">
      <dgm:prSet presAssocID="{013F1A86-E0FA-024D-94C1-B0D9E8901ABA}" presName="sp" presStyleCnt="0"/>
      <dgm:spPr/>
    </dgm:pt>
    <dgm:pt modelId="{D68DA27F-166D-2046-948D-65E7CC99EE55}" type="pres">
      <dgm:prSet presAssocID="{5F881442-4406-8242-A1BC-791B8350E160}" presName="composite" presStyleCnt="0"/>
      <dgm:spPr/>
    </dgm:pt>
    <dgm:pt modelId="{C0ABAC47-C7AB-DF42-A31E-0A8E28F89162}" type="pres">
      <dgm:prSet presAssocID="{5F881442-4406-8242-A1BC-791B8350E160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AE4C5E06-BD9B-F847-B260-0759873A8781}" type="pres">
      <dgm:prSet presAssocID="{5F881442-4406-8242-A1BC-791B8350E160}" presName="descendantText" presStyleLbl="alignAcc1" presStyleIdx="1" presStyleCnt="8">
        <dgm:presLayoutVars>
          <dgm:bulletEnabled val="1"/>
        </dgm:presLayoutVars>
      </dgm:prSet>
      <dgm:spPr/>
    </dgm:pt>
    <dgm:pt modelId="{A6A1F3E7-EC10-3F45-A63F-7E874A83561E}" type="pres">
      <dgm:prSet presAssocID="{21D0BE68-ECE7-9E49-A085-7A82A72EC4F6}" presName="sp" presStyleCnt="0"/>
      <dgm:spPr/>
    </dgm:pt>
    <dgm:pt modelId="{84202CA5-63A1-0C46-83B2-FF25A3DC1965}" type="pres">
      <dgm:prSet presAssocID="{38CA190F-E4E7-8447-8619-55B3F91B5307}" presName="composite" presStyleCnt="0"/>
      <dgm:spPr/>
    </dgm:pt>
    <dgm:pt modelId="{30CBA4FE-316E-F047-A0BC-EDB85802E5AB}" type="pres">
      <dgm:prSet presAssocID="{38CA190F-E4E7-8447-8619-55B3F91B5307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77DC745A-3777-2E42-AD96-338550664EDD}" type="pres">
      <dgm:prSet presAssocID="{38CA190F-E4E7-8447-8619-55B3F91B5307}" presName="descendantText" presStyleLbl="alignAcc1" presStyleIdx="2" presStyleCnt="8">
        <dgm:presLayoutVars>
          <dgm:bulletEnabled val="1"/>
        </dgm:presLayoutVars>
      </dgm:prSet>
      <dgm:spPr/>
    </dgm:pt>
    <dgm:pt modelId="{2B9B4A17-ED46-4945-AE50-CEFD1156D6A4}" type="pres">
      <dgm:prSet presAssocID="{C862DCF8-0515-5C44-BB4D-5BBC1C5FB4FF}" presName="sp" presStyleCnt="0"/>
      <dgm:spPr/>
    </dgm:pt>
    <dgm:pt modelId="{FE48BD80-DE43-AA4C-930D-3F7F8CBB0F82}" type="pres">
      <dgm:prSet presAssocID="{9A4A8D61-73F9-2E4E-90D1-3398A39E8A1A}" presName="composite" presStyleCnt="0"/>
      <dgm:spPr/>
    </dgm:pt>
    <dgm:pt modelId="{E90D293B-2D74-664F-B3A0-F3D08BEC015E}" type="pres">
      <dgm:prSet presAssocID="{9A4A8D61-73F9-2E4E-90D1-3398A39E8A1A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BDAF0BD-91F3-6240-9997-3FF729460BE1}" type="pres">
      <dgm:prSet presAssocID="{9A4A8D61-73F9-2E4E-90D1-3398A39E8A1A}" presName="descendantText" presStyleLbl="alignAcc1" presStyleIdx="3" presStyleCnt="8">
        <dgm:presLayoutVars>
          <dgm:bulletEnabled val="1"/>
        </dgm:presLayoutVars>
      </dgm:prSet>
      <dgm:spPr/>
    </dgm:pt>
    <dgm:pt modelId="{E0DE5025-DE02-7941-AE5E-EAE66C900442}" type="pres">
      <dgm:prSet presAssocID="{EA63E4A2-24D0-DA4B-9785-1B2A97AFC1C6}" presName="sp" presStyleCnt="0"/>
      <dgm:spPr/>
    </dgm:pt>
    <dgm:pt modelId="{B2DC2BB9-881C-EA47-8960-A82049386F38}" type="pres">
      <dgm:prSet presAssocID="{8AE9FE37-FAA0-2F46-84E7-0608BE97CA11}" presName="composite" presStyleCnt="0"/>
      <dgm:spPr/>
    </dgm:pt>
    <dgm:pt modelId="{B5EA4648-2C20-AF48-BF62-0AB7DA312E73}" type="pres">
      <dgm:prSet presAssocID="{8AE9FE37-FAA0-2F46-84E7-0608BE97CA11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B674A4DC-D276-F643-85FA-D632486F43D0}" type="pres">
      <dgm:prSet presAssocID="{8AE9FE37-FAA0-2F46-84E7-0608BE97CA11}" presName="descendantText" presStyleLbl="alignAcc1" presStyleIdx="4" presStyleCnt="8">
        <dgm:presLayoutVars>
          <dgm:bulletEnabled val="1"/>
        </dgm:presLayoutVars>
      </dgm:prSet>
      <dgm:spPr/>
    </dgm:pt>
    <dgm:pt modelId="{181AF50B-B78D-2B4D-AD3C-B9538E6260ED}" type="pres">
      <dgm:prSet presAssocID="{A772BF11-F3CA-4442-B8C8-6CC660997CFE}" presName="sp" presStyleCnt="0"/>
      <dgm:spPr/>
    </dgm:pt>
    <dgm:pt modelId="{16966F86-C566-F743-8059-81982009F088}" type="pres">
      <dgm:prSet presAssocID="{37C05EBA-5FB1-6047-A462-D7B889E8F87A}" presName="composite" presStyleCnt="0"/>
      <dgm:spPr/>
    </dgm:pt>
    <dgm:pt modelId="{597A1FB3-EE2A-A34C-98EB-50528F006BAE}" type="pres">
      <dgm:prSet presAssocID="{37C05EBA-5FB1-6047-A462-D7B889E8F87A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3AFAC539-DD4F-AA40-9A1D-D83899D4DBB4}" type="pres">
      <dgm:prSet presAssocID="{37C05EBA-5FB1-6047-A462-D7B889E8F87A}" presName="descendantText" presStyleLbl="alignAcc1" presStyleIdx="5" presStyleCnt="8">
        <dgm:presLayoutVars>
          <dgm:bulletEnabled val="1"/>
        </dgm:presLayoutVars>
      </dgm:prSet>
      <dgm:spPr/>
    </dgm:pt>
    <dgm:pt modelId="{AD3ACCDF-7130-1844-A37F-65B504346DB9}" type="pres">
      <dgm:prSet presAssocID="{8975CBB9-6E70-AC4C-AD55-619D7F32CEB6}" presName="sp" presStyleCnt="0"/>
      <dgm:spPr/>
    </dgm:pt>
    <dgm:pt modelId="{129A04F6-68B3-2A41-AED0-68067C266287}" type="pres">
      <dgm:prSet presAssocID="{678032C6-74C2-FD42-A02C-E40CFE683C8D}" presName="composite" presStyleCnt="0"/>
      <dgm:spPr/>
    </dgm:pt>
    <dgm:pt modelId="{C8C1C482-0ECB-0744-90CC-F5E94A5B9CDB}" type="pres">
      <dgm:prSet presAssocID="{678032C6-74C2-FD42-A02C-E40CFE683C8D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BB7C7143-0348-5548-8CA4-0376A0D40BEA}" type="pres">
      <dgm:prSet presAssocID="{678032C6-74C2-FD42-A02C-E40CFE683C8D}" presName="descendantText" presStyleLbl="alignAcc1" presStyleIdx="6" presStyleCnt="8">
        <dgm:presLayoutVars>
          <dgm:bulletEnabled val="1"/>
        </dgm:presLayoutVars>
      </dgm:prSet>
      <dgm:spPr/>
    </dgm:pt>
    <dgm:pt modelId="{1480C6CA-2C9F-D249-A3B5-924C47DFB458}" type="pres">
      <dgm:prSet presAssocID="{D11BC9E7-00D7-804E-A9C8-FA00AA5909A5}" presName="sp" presStyleCnt="0"/>
      <dgm:spPr/>
    </dgm:pt>
    <dgm:pt modelId="{B2785C2E-CE78-AE49-AAE4-62075100ADD7}" type="pres">
      <dgm:prSet presAssocID="{6E7C76FF-B55E-F24B-A7AB-9FF18DFD237E}" presName="composite" presStyleCnt="0"/>
      <dgm:spPr/>
    </dgm:pt>
    <dgm:pt modelId="{3670F520-4D48-0345-982C-E97A404113FD}" type="pres">
      <dgm:prSet presAssocID="{6E7C76FF-B55E-F24B-A7AB-9FF18DFD237E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6C3E717B-7B0E-024A-885F-54A3AB00BA9C}" type="pres">
      <dgm:prSet presAssocID="{6E7C76FF-B55E-F24B-A7AB-9FF18DFD237E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10C18C04-79EF-9F46-BD50-AAE8EE49742F}" srcId="{9A4A8D61-73F9-2E4E-90D1-3398A39E8A1A}" destId="{2AFDC9C1-38FB-024A-BE90-9F1726FD37EF}" srcOrd="0" destOrd="0" parTransId="{5EE20158-0936-B742-8C64-3AEEBE8A6220}" sibTransId="{23E23B11-0D7F-A74F-9FDB-600DECD77B16}"/>
    <dgm:cxn modelId="{2FD2AC04-F53C-1847-B257-A58E3DCDAF87}" srcId="{9D7BB05E-E2D8-EA4C-B678-5478147FD6F9}" destId="{9A4A8D61-73F9-2E4E-90D1-3398A39E8A1A}" srcOrd="3" destOrd="0" parTransId="{1C133016-9D2C-0D4E-90C9-50767A4441A6}" sibTransId="{EA63E4A2-24D0-DA4B-9785-1B2A97AFC1C6}"/>
    <dgm:cxn modelId="{03D8C005-00D2-A048-98E6-FDBC7D5E2D4D}" srcId="{6E7C76FF-B55E-F24B-A7AB-9FF18DFD237E}" destId="{D23CAE14-1295-3544-B8A0-10A43AC771C0}" srcOrd="0" destOrd="0" parTransId="{30D82E82-E94E-BC40-88F0-5921A9C3AAE5}" sibTransId="{A406F102-9E5D-1249-868A-582E587AACBC}"/>
    <dgm:cxn modelId="{D2B7DE1D-AC63-E948-821A-E0D7D1C17CB0}" srcId="{9D7BB05E-E2D8-EA4C-B678-5478147FD6F9}" destId="{7017112A-34CA-C04F-A82F-F3D3788B2033}" srcOrd="0" destOrd="0" parTransId="{53359180-2F88-A248-9B52-556EE4D36FC7}" sibTransId="{013F1A86-E0FA-024D-94C1-B0D9E8901ABA}"/>
    <dgm:cxn modelId="{9D5E3F29-3A24-244E-A95C-D22FAD53AEDA}" srcId="{9D7BB05E-E2D8-EA4C-B678-5478147FD6F9}" destId="{38CA190F-E4E7-8447-8619-55B3F91B5307}" srcOrd="2" destOrd="0" parTransId="{AEA030F8-1086-D847-9419-68B5B1DDFA5A}" sibTransId="{C862DCF8-0515-5C44-BB4D-5BBC1C5FB4FF}"/>
    <dgm:cxn modelId="{D2BE9329-41D1-5949-A1A8-B66E737FCB2F}" type="presOf" srcId="{D23CAE14-1295-3544-B8A0-10A43AC771C0}" destId="{6C3E717B-7B0E-024A-885F-54A3AB00BA9C}" srcOrd="0" destOrd="0" presId="urn:microsoft.com/office/officeart/2005/8/layout/chevron2"/>
    <dgm:cxn modelId="{4545282E-4619-8F43-8965-C1E417CF310A}" srcId="{38CA190F-E4E7-8447-8619-55B3F91B5307}" destId="{5644E514-6B3D-0049-BDF1-2927128F74B3}" srcOrd="0" destOrd="0" parTransId="{195F308E-CAB4-6140-BB2E-725C15717B53}" sibTransId="{444D0892-9A76-DF4B-AF89-35ABB80E49D3}"/>
    <dgm:cxn modelId="{311EA135-4AEF-2E43-89B3-E86ABCD15744}" srcId="{37C05EBA-5FB1-6047-A462-D7B889E8F87A}" destId="{9D40E7F8-947F-3D47-8051-DA57E2E73BB8}" srcOrd="0" destOrd="0" parTransId="{32EA5401-B8BB-CD48-BE11-DEE946C79EBC}" sibTransId="{E979CF22-CF75-7648-9121-0EF150C42D79}"/>
    <dgm:cxn modelId="{6AB4413B-4D1C-2C43-8F9D-C78F3A90A9B1}" type="presOf" srcId="{37C05EBA-5FB1-6047-A462-D7B889E8F87A}" destId="{597A1FB3-EE2A-A34C-98EB-50528F006BAE}" srcOrd="0" destOrd="0" presId="urn:microsoft.com/office/officeart/2005/8/layout/chevron2"/>
    <dgm:cxn modelId="{50CEBD42-69C6-284D-92C0-47C88722B86B}" srcId="{9D7BB05E-E2D8-EA4C-B678-5478147FD6F9}" destId="{8AE9FE37-FAA0-2F46-84E7-0608BE97CA11}" srcOrd="4" destOrd="0" parTransId="{236E3E6B-B8E9-F943-AB23-F2CBA7B63A95}" sibTransId="{A772BF11-F3CA-4442-B8C8-6CC660997CFE}"/>
    <dgm:cxn modelId="{90C83167-2678-934A-9DBE-43F25B5401EA}" type="presOf" srcId="{9D7BB05E-E2D8-EA4C-B678-5478147FD6F9}" destId="{CC37CB32-0BEE-D542-8099-C3E030422656}" srcOrd="0" destOrd="0" presId="urn:microsoft.com/office/officeart/2005/8/layout/chevron2"/>
    <dgm:cxn modelId="{8B7E0B6C-2583-8E4F-9201-8CBE01779F2B}" type="presOf" srcId="{E9AD8867-C4E6-5940-B5C8-6F56CD55EFCD}" destId="{98C52F8F-265D-1348-B592-C62FC5C4DA6E}" srcOrd="0" destOrd="0" presId="urn:microsoft.com/office/officeart/2005/8/layout/chevron2"/>
    <dgm:cxn modelId="{11465477-FA29-6742-B692-323E625F3A5E}" type="presOf" srcId="{7017112A-34CA-C04F-A82F-F3D3788B2033}" destId="{E65A8016-DB9B-4F4F-BC10-935CE7B97AA5}" srcOrd="0" destOrd="0" presId="urn:microsoft.com/office/officeart/2005/8/layout/chevron2"/>
    <dgm:cxn modelId="{3ADE0379-8623-A04B-A0B2-253D1EC6D3D8}" type="presOf" srcId="{5644E514-6B3D-0049-BDF1-2927128F74B3}" destId="{77DC745A-3777-2E42-AD96-338550664EDD}" srcOrd="0" destOrd="0" presId="urn:microsoft.com/office/officeart/2005/8/layout/chevron2"/>
    <dgm:cxn modelId="{1E2C6E7B-4B9F-E34D-909C-BAF8B85B5CE4}" type="presOf" srcId="{8AE9FE37-FAA0-2F46-84E7-0608BE97CA11}" destId="{B5EA4648-2C20-AF48-BF62-0AB7DA312E73}" srcOrd="0" destOrd="0" presId="urn:microsoft.com/office/officeart/2005/8/layout/chevron2"/>
    <dgm:cxn modelId="{80875187-8D4D-F74D-AC99-265263334BFC}" type="presOf" srcId="{E06CFF42-C783-6A4F-86E2-473DE9289FD1}" destId="{AE4C5E06-BD9B-F847-B260-0759873A8781}" srcOrd="0" destOrd="0" presId="urn:microsoft.com/office/officeart/2005/8/layout/chevron2"/>
    <dgm:cxn modelId="{79D3C18B-F8B6-9A47-80BC-60AD4C1C0045}" type="presOf" srcId="{9A4A8D61-73F9-2E4E-90D1-3398A39E8A1A}" destId="{E90D293B-2D74-664F-B3A0-F3D08BEC015E}" srcOrd="0" destOrd="0" presId="urn:microsoft.com/office/officeart/2005/8/layout/chevron2"/>
    <dgm:cxn modelId="{7CB30F9A-C985-194B-9FE4-0C5CBBE45D56}" srcId="{678032C6-74C2-FD42-A02C-E40CFE683C8D}" destId="{A0010968-4783-B745-B5EE-FB651C1F0EAF}" srcOrd="0" destOrd="0" parTransId="{4A1C321E-E4E4-9647-A23D-8476DD5C5E44}" sibTransId="{4E156558-78FE-D94B-AB81-C0D0D3E866C6}"/>
    <dgm:cxn modelId="{EAA3119B-3213-194E-901D-0A8196CABD48}" type="presOf" srcId="{38CA190F-E4E7-8447-8619-55B3F91B5307}" destId="{30CBA4FE-316E-F047-A0BC-EDB85802E5AB}" srcOrd="0" destOrd="0" presId="urn:microsoft.com/office/officeart/2005/8/layout/chevron2"/>
    <dgm:cxn modelId="{BE7A6DB8-9F46-F44B-A46E-B4EBD651D255}" srcId="{9D7BB05E-E2D8-EA4C-B678-5478147FD6F9}" destId="{6E7C76FF-B55E-F24B-A7AB-9FF18DFD237E}" srcOrd="7" destOrd="0" parTransId="{48904658-71F4-8741-9B25-4A0AE1854DEE}" sibTransId="{83C3F596-F916-CD4E-A5CA-FA259194C9E7}"/>
    <dgm:cxn modelId="{B6373DBB-F211-8C49-8C1A-1FB31EF3DBDD}" srcId="{7017112A-34CA-C04F-A82F-F3D3788B2033}" destId="{E9AD8867-C4E6-5940-B5C8-6F56CD55EFCD}" srcOrd="0" destOrd="0" parTransId="{4C98518E-CE47-3344-BD94-10870E47DB8D}" sibTransId="{A30EBB59-9CEB-414F-8DCA-CF3BA41CCE43}"/>
    <dgm:cxn modelId="{48865BCA-5AD5-DD45-A197-65064E836D3F}" srcId="{8AE9FE37-FAA0-2F46-84E7-0608BE97CA11}" destId="{9839BC86-55DD-3347-AF3F-A4C170F646F9}" srcOrd="0" destOrd="0" parTransId="{65BC811F-BD11-E64E-A41D-62534D16636A}" sibTransId="{B108F6B3-7463-C84C-9561-5D0CE6A160B1}"/>
    <dgm:cxn modelId="{6C4224CC-661A-9D40-A4EF-2451F415ABAC}" type="presOf" srcId="{678032C6-74C2-FD42-A02C-E40CFE683C8D}" destId="{C8C1C482-0ECB-0744-90CC-F5E94A5B9CDB}" srcOrd="0" destOrd="0" presId="urn:microsoft.com/office/officeart/2005/8/layout/chevron2"/>
    <dgm:cxn modelId="{E35CD8CD-684C-174F-B670-069E2B7CBE23}" type="presOf" srcId="{2AFDC9C1-38FB-024A-BE90-9F1726FD37EF}" destId="{5BDAF0BD-91F3-6240-9997-3FF729460BE1}" srcOrd="0" destOrd="0" presId="urn:microsoft.com/office/officeart/2005/8/layout/chevron2"/>
    <dgm:cxn modelId="{FC0A76D6-33C9-BC46-BC57-440624CC6A63}" srcId="{9D7BB05E-E2D8-EA4C-B678-5478147FD6F9}" destId="{678032C6-74C2-FD42-A02C-E40CFE683C8D}" srcOrd="6" destOrd="0" parTransId="{DA59E439-2137-C341-AF84-94918773AD3D}" sibTransId="{D11BC9E7-00D7-804E-A9C8-FA00AA5909A5}"/>
    <dgm:cxn modelId="{8C54B3D7-620A-3B47-8FAA-C6DBDE2A525B}" type="presOf" srcId="{9D40E7F8-947F-3D47-8051-DA57E2E73BB8}" destId="{3AFAC539-DD4F-AA40-9A1D-D83899D4DBB4}" srcOrd="0" destOrd="0" presId="urn:microsoft.com/office/officeart/2005/8/layout/chevron2"/>
    <dgm:cxn modelId="{B8EB6EDB-ED96-6F46-B677-6ADDF5D47678}" srcId="{9D7BB05E-E2D8-EA4C-B678-5478147FD6F9}" destId="{5F881442-4406-8242-A1BC-791B8350E160}" srcOrd="1" destOrd="0" parTransId="{D7EF130D-571D-3440-B6FC-740A2681A3AA}" sibTransId="{21D0BE68-ECE7-9E49-A085-7A82A72EC4F6}"/>
    <dgm:cxn modelId="{86B22AE6-E1FC-2E48-9176-DB8C9B709D2C}" type="presOf" srcId="{6E7C76FF-B55E-F24B-A7AB-9FF18DFD237E}" destId="{3670F520-4D48-0345-982C-E97A404113FD}" srcOrd="0" destOrd="0" presId="urn:microsoft.com/office/officeart/2005/8/layout/chevron2"/>
    <dgm:cxn modelId="{750D69E7-24E0-9E46-913B-9F8A18C06E02}" srcId="{9D7BB05E-E2D8-EA4C-B678-5478147FD6F9}" destId="{37C05EBA-5FB1-6047-A462-D7B889E8F87A}" srcOrd="5" destOrd="0" parTransId="{3FA0EE64-96D4-3749-A979-79E7B71C4C1C}" sibTransId="{8975CBB9-6E70-AC4C-AD55-619D7F32CEB6}"/>
    <dgm:cxn modelId="{9BEB65E9-D19B-DF4A-89FC-4BAF789C2C4A}" srcId="{5F881442-4406-8242-A1BC-791B8350E160}" destId="{E06CFF42-C783-6A4F-86E2-473DE9289FD1}" srcOrd="0" destOrd="0" parTransId="{B822C9F4-1C2D-104B-8D75-BDF2C6462C2D}" sibTransId="{3C36330C-9E5E-314D-B3A3-55630EC7B3D3}"/>
    <dgm:cxn modelId="{5DED73ED-7C0E-804C-83C2-B9DD72C34055}" type="presOf" srcId="{9839BC86-55DD-3347-AF3F-A4C170F646F9}" destId="{B674A4DC-D276-F643-85FA-D632486F43D0}" srcOrd="0" destOrd="0" presId="urn:microsoft.com/office/officeart/2005/8/layout/chevron2"/>
    <dgm:cxn modelId="{C7C355F1-FA93-7A47-8865-2927DE3279C3}" type="presOf" srcId="{5F881442-4406-8242-A1BC-791B8350E160}" destId="{C0ABAC47-C7AB-DF42-A31E-0A8E28F89162}" srcOrd="0" destOrd="0" presId="urn:microsoft.com/office/officeart/2005/8/layout/chevron2"/>
    <dgm:cxn modelId="{20CA03FA-A877-2343-A23C-C9784CB2FB86}" type="presOf" srcId="{A0010968-4783-B745-B5EE-FB651C1F0EAF}" destId="{BB7C7143-0348-5548-8CA4-0376A0D40BEA}" srcOrd="0" destOrd="0" presId="urn:microsoft.com/office/officeart/2005/8/layout/chevron2"/>
    <dgm:cxn modelId="{68072BB1-3687-4949-B4F4-EED4C8483F41}" type="presParOf" srcId="{CC37CB32-0BEE-D542-8099-C3E030422656}" destId="{D3F98DEC-00F0-3240-8FCF-45E799A783E5}" srcOrd="0" destOrd="0" presId="urn:microsoft.com/office/officeart/2005/8/layout/chevron2"/>
    <dgm:cxn modelId="{53D8464C-9457-A74B-A5AE-A26826AA8A6B}" type="presParOf" srcId="{D3F98DEC-00F0-3240-8FCF-45E799A783E5}" destId="{E65A8016-DB9B-4F4F-BC10-935CE7B97AA5}" srcOrd="0" destOrd="0" presId="urn:microsoft.com/office/officeart/2005/8/layout/chevron2"/>
    <dgm:cxn modelId="{641A783A-F09B-594E-A605-D82E66877059}" type="presParOf" srcId="{D3F98DEC-00F0-3240-8FCF-45E799A783E5}" destId="{98C52F8F-265D-1348-B592-C62FC5C4DA6E}" srcOrd="1" destOrd="0" presId="urn:microsoft.com/office/officeart/2005/8/layout/chevron2"/>
    <dgm:cxn modelId="{B8335CBD-B2F3-3449-81C7-641F824F33C9}" type="presParOf" srcId="{CC37CB32-0BEE-D542-8099-C3E030422656}" destId="{285386AB-C837-DA49-BE6E-E24D860CDDE4}" srcOrd="1" destOrd="0" presId="urn:microsoft.com/office/officeart/2005/8/layout/chevron2"/>
    <dgm:cxn modelId="{D4E9FCA7-90E4-E747-8A0A-46BE7DD2AC03}" type="presParOf" srcId="{CC37CB32-0BEE-D542-8099-C3E030422656}" destId="{D68DA27F-166D-2046-948D-65E7CC99EE55}" srcOrd="2" destOrd="0" presId="urn:microsoft.com/office/officeart/2005/8/layout/chevron2"/>
    <dgm:cxn modelId="{DC58AB09-9519-3C46-A8CE-4197F271D83D}" type="presParOf" srcId="{D68DA27F-166D-2046-948D-65E7CC99EE55}" destId="{C0ABAC47-C7AB-DF42-A31E-0A8E28F89162}" srcOrd="0" destOrd="0" presId="urn:microsoft.com/office/officeart/2005/8/layout/chevron2"/>
    <dgm:cxn modelId="{49B4B870-ECBA-8247-9773-467574DC5CBE}" type="presParOf" srcId="{D68DA27F-166D-2046-948D-65E7CC99EE55}" destId="{AE4C5E06-BD9B-F847-B260-0759873A8781}" srcOrd="1" destOrd="0" presId="urn:microsoft.com/office/officeart/2005/8/layout/chevron2"/>
    <dgm:cxn modelId="{35BD3492-38E6-D146-BA01-69857D948BE6}" type="presParOf" srcId="{CC37CB32-0BEE-D542-8099-C3E030422656}" destId="{A6A1F3E7-EC10-3F45-A63F-7E874A83561E}" srcOrd="3" destOrd="0" presId="urn:microsoft.com/office/officeart/2005/8/layout/chevron2"/>
    <dgm:cxn modelId="{88071761-13AC-3143-AEA8-C1870AF31D74}" type="presParOf" srcId="{CC37CB32-0BEE-D542-8099-C3E030422656}" destId="{84202CA5-63A1-0C46-83B2-FF25A3DC1965}" srcOrd="4" destOrd="0" presId="urn:microsoft.com/office/officeart/2005/8/layout/chevron2"/>
    <dgm:cxn modelId="{AC7D509D-EEAE-C44A-AD6A-F6C4F41EE1FF}" type="presParOf" srcId="{84202CA5-63A1-0C46-83B2-FF25A3DC1965}" destId="{30CBA4FE-316E-F047-A0BC-EDB85802E5AB}" srcOrd="0" destOrd="0" presId="urn:microsoft.com/office/officeart/2005/8/layout/chevron2"/>
    <dgm:cxn modelId="{6C55281F-4FA7-9C4F-8D68-AC662BB29445}" type="presParOf" srcId="{84202CA5-63A1-0C46-83B2-FF25A3DC1965}" destId="{77DC745A-3777-2E42-AD96-338550664EDD}" srcOrd="1" destOrd="0" presId="urn:microsoft.com/office/officeart/2005/8/layout/chevron2"/>
    <dgm:cxn modelId="{82A13EAF-A743-AD4A-BFAD-B56303660DC6}" type="presParOf" srcId="{CC37CB32-0BEE-D542-8099-C3E030422656}" destId="{2B9B4A17-ED46-4945-AE50-CEFD1156D6A4}" srcOrd="5" destOrd="0" presId="urn:microsoft.com/office/officeart/2005/8/layout/chevron2"/>
    <dgm:cxn modelId="{BC133B79-6A6D-4842-BA3F-BE85E5D6AF82}" type="presParOf" srcId="{CC37CB32-0BEE-D542-8099-C3E030422656}" destId="{FE48BD80-DE43-AA4C-930D-3F7F8CBB0F82}" srcOrd="6" destOrd="0" presId="urn:microsoft.com/office/officeart/2005/8/layout/chevron2"/>
    <dgm:cxn modelId="{2F422CB0-D74C-AE42-950E-B1FA4E92AA10}" type="presParOf" srcId="{FE48BD80-DE43-AA4C-930D-3F7F8CBB0F82}" destId="{E90D293B-2D74-664F-B3A0-F3D08BEC015E}" srcOrd="0" destOrd="0" presId="urn:microsoft.com/office/officeart/2005/8/layout/chevron2"/>
    <dgm:cxn modelId="{B93ADC4D-164F-154C-8BF3-8337843AB187}" type="presParOf" srcId="{FE48BD80-DE43-AA4C-930D-3F7F8CBB0F82}" destId="{5BDAF0BD-91F3-6240-9997-3FF729460BE1}" srcOrd="1" destOrd="0" presId="urn:microsoft.com/office/officeart/2005/8/layout/chevron2"/>
    <dgm:cxn modelId="{C1E09D9C-EEBF-7140-9C26-457693A5EC89}" type="presParOf" srcId="{CC37CB32-0BEE-D542-8099-C3E030422656}" destId="{E0DE5025-DE02-7941-AE5E-EAE66C900442}" srcOrd="7" destOrd="0" presId="urn:microsoft.com/office/officeart/2005/8/layout/chevron2"/>
    <dgm:cxn modelId="{AA572130-E00A-FA49-96E7-04B765ECFB2A}" type="presParOf" srcId="{CC37CB32-0BEE-D542-8099-C3E030422656}" destId="{B2DC2BB9-881C-EA47-8960-A82049386F38}" srcOrd="8" destOrd="0" presId="urn:microsoft.com/office/officeart/2005/8/layout/chevron2"/>
    <dgm:cxn modelId="{D0936BE2-7047-DD45-B16F-148ADEFFCEF3}" type="presParOf" srcId="{B2DC2BB9-881C-EA47-8960-A82049386F38}" destId="{B5EA4648-2C20-AF48-BF62-0AB7DA312E73}" srcOrd="0" destOrd="0" presId="urn:microsoft.com/office/officeart/2005/8/layout/chevron2"/>
    <dgm:cxn modelId="{4BC95D4F-5F95-A04E-A51F-B02213414632}" type="presParOf" srcId="{B2DC2BB9-881C-EA47-8960-A82049386F38}" destId="{B674A4DC-D276-F643-85FA-D632486F43D0}" srcOrd="1" destOrd="0" presId="urn:microsoft.com/office/officeart/2005/8/layout/chevron2"/>
    <dgm:cxn modelId="{1E723B70-A539-3742-AD16-2AF986CB61A7}" type="presParOf" srcId="{CC37CB32-0BEE-D542-8099-C3E030422656}" destId="{181AF50B-B78D-2B4D-AD3C-B9538E6260ED}" srcOrd="9" destOrd="0" presId="urn:microsoft.com/office/officeart/2005/8/layout/chevron2"/>
    <dgm:cxn modelId="{65167A90-68B0-5847-AC0B-E55B425C1D11}" type="presParOf" srcId="{CC37CB32-0BEE-D542-8099-C3E030422656}" destId="{16966F86-C566-F743-8059-81982009F088}" srcOrd="10" destOrd="0" presId="urn:microsoft.com/office/officeart/2005/8/layout/chevron2"/>
    <dgm:cxn modelId="{E1619B69-3114-404F-8D55-38E34C03FAEF}" type="presParOf" srcId="{16966F86-C566-F743-8059-81982009F088}" destId="{597A1FB3-EE2A-A34C-98EB-50528F006BAE}" srcOrd="0" destOrd="0" presId="urn:microsoft.com/office/officeart/2005/8/layout/chevron2"/>
    <dgm:cxn modelId="{9EE29194-5974-A44A-938A-1072384A0E4A}" type="presParOf" srcId="{16966F86-C566-F743-8059-81982009F088}" destId="{3AFAC539-DD4F-AA40-9A1D-D83899D4DBB4}" srcOrd="1" destOrd="0" presId="urn:microsoft.com/office/officeart/2005/8/layout/chevron2"/>
    <dgm:cxn modelId="{E231DF6D-A37C-924B-AD14-CAB43AFA4A60}" type="presParOf" srcId="{CC37CB32-0BEE-D542-8099-C3E030422656}" destId="{AD3ACCDF-7130-1844-A37F-65B504346DB9}" srcOrd="11" destOrd="0" presId="urn:microsoft.com/office/officeart/2005/8/layout/chevron2"/>
    <dgm:cxn modelId="{4D2704FD-072D-7547-8B69-424085743081}" type="presParOf" srcId="{CC37CB32-0BEE-D542-8099-C3E030422656}" destId="{129A04F6-68B3-2A41-AED0-68067C266287}" srcOrd="12" destOrd="0" presId="urn:microsoft.com/office/officeart/2005/8/layout/chevron2"/>
    <dgm:cxn modelId="{A09C5BD1-0659-354D-ACB1-DE2F7FA951A3}" type="presParOf" srcId="{129A04F6-68B3-2A41-AED0-68067C266287}" destId="{C8C1C482-0ECB-0744-90CC-F5E94A5B9CDB}" srcOrd="0" destOrd="0" presId="urn:microsoft.com/office/officeart/2005/8/layout/chevron2"/>
    <dgm:cxn modelId="{7259D6C5-DD56-FE40-BE0A-F4FEF2B80E90}" type="presParOf" srcId="{129A04F6-68B3-2A41-AED0-68067C266287}" destId="{BB7C7143-0348-5548-8CA4-0376A0D40BEA}" srcOrd="1" destOrd="0" presId="urn:microsoft.com/office/officeart/2005/8/layout/chevron2"/>
    <dgm:cxn modelId="{4961BDEE-78A7-BF41-B3DC-C49463491CBC}" type="presParOf" srcId="{CC37CB32-0BEE-D542-8099-C3E030422656}" destId="{1480C6CA-2C9F-D249-A3B5-924C47DFB458}" srcOrd="13" destOrd="0" presId="urn:microsoft.com/office/officeart/2005/8/layout/chevron2"/>
    <dgm:cxn modelId="{98D540AA-9FDF-ED49-AC67-5003E6C6973A}" type="presParOf" srcId="{CC37CB32-0BEE-D542-8099-C3E030422656}" destId="{B2785C2E-CE78-AE49-AAE4-62075100ADD7}" srcOrd="14" destOrd="0" presId="urn:microsoft.com/office/officeart/2005/8/layout/chevron2"/>
    <dgm:cxn modelId="{24647EED-F6F5-6641-AC9B-362A364A9D67}" type="presParOf" srcId="{B2785C2E-CE78-AE49-AAE4-62075100ADD7}" destId="{3670F520-4D48-0345-982C-E97A404113FD}" srcOrd="0" destOrd="0" presId="urn:microsoft.com/office/officeart/2005/8/layout/chevron2"/>
    <dgm:cxn modelId="{A208C352-9E2C-C544-803E-38A7879C3C20}" type="presParOf" srcId="{B2785C2E-CE78-AE49-AAE4-62075100ADD7}" destId="{6C3E717B-7B0E-024A-885F-54A3AB00BA9C}" srcOrd="1" destOrd="0" presId="urn:microsoft.com/office/officeart/2005/8/layout/chevron2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A8016-DB9B-4F4F-BC10-935CE7B97AA5}">
      <dsp:nvSpPr>
        <dsp:cNvPr id="0" name=""/>
        <dsp:cNvSpPr/>
      </dsp:nvSpPr>
      <dsp:spPr>
        <a:xfrm rot="5400000">
          <a:off x="-103129" y="103773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Sat</a:t>
          </a:r>
        </a:p>
      </dsp:txBody>
      <dsp:txXfrm rot="-5400000">
        <a:off x="1" y="241279"/>
        <a:ext cx="481272" cy="206260"/>
      </dsp:txXfrm>
    </dsp:sp>
    <dsp:sp modelId="{98C52F8F-265D-1348-B592-C62FC5C4DA6E}">
      <dsp:nvSpPr>
        <dsp:cNvPr id="0" name=""/>
        <dsp:cNvSpPr/>
      </dsp:nvSpPr>
      <dsp:spPr>
        <a:xfrm rot="5400000">
          <a:off x="3869616" y="-3387700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Match Day</a:t>
          </a:r>
          <a:endParaRPr lang="en-GB" sz="2600" kern="1200" dirty="0"/>
        </a:p>
      </dsp:txBody>
      <dsp:txXfrm rot="-5400000">
        <a:off x="481272" y="22460"/>
        <a:ext cx="7201767" cy="403263"/>
      </dsp:txXfrm>
    </dsp:sp>
    <dsp:sp modelId="{C0ABAC47-C7AB-DF42-A31E-0A8E28F89162}">
      <dsp:nvSpPr>
        <dsp:cNvPr id="0" name=""/>
        <dsp:cNvSpPr/>
      </dsp:nvSpPr>
      <dsp:spPr>
        <a:xfrm rot="5400000">
          <a:off x="-103129" y="717413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Sun</a:t>
          </a:r>
          <a:endParaRPr lang="en-GB" sz="1300" kern="1200" dirty="0"/>
        </a:p>
      </dsp:txBody>
      <dsp:txXfrm rot="-5400000">
        <a:off x="1" y="854919"/>
        <a:ext cx="481272" cy="206260"/>
      </dsp:txXfrm>
    </dsp:sp>
    <dsp:sp modelId="{AE4C5E06-BD9B-F847-B260-0759873A8781}">
      <dsp:nvSpPr>
        <dsp:cNvPr id="0" name=""/>
        <dsp:cNvSpPr/>
      </dsp:nvSpPr>
      <dsp:spPr>
        <a:xfrm rot="5400000">
          <a:off x="3869616" y="-2774059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Rest Day</a:t>
          </a:r>
        </a:p>
      </dsp:txBody>
      <dsp:txXfrm rot="-5400000">
        <a:off x="481272" y="636101"/>
        <a:ext cx="7201767" cy="403263"/>
      </dsp:txXfrm>
    </dsp:sp>
    <dsp:sp modelId="{30CBA4FE-316E-F047-A0BC-EDB85802E5AB}">
      <dsp:nvSpPr>
        <dsp:cNvPr id="0" name=""/>
        <dsp:cNvSpPr/>
      </dsp:nvSpPr>
      <dsp:spPr>
        <a:xfrm rot="5400000">
          <a:off x="-103129" y="1331054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Mon</a:t>
          </a:r>
          <a:endParaRPr lang="en-GB" sz="1300" kern="1200" dirty="0"/>
        </a:p>
      </dsp:txBody>
      <dsp:txXfrm rot="-5400000">
        <a:off x="1" y="1468560"/>
        <a:ext cx="481272" cy="206260"/>
      </dsp:txXfrm>
    </dsp:sp>
    <dsp:sp modelId="{77DC745A-3777-2E42-AD96-338550664EDD}">
      <dsp:nvSpPr>
        <dsp:cNvPr id="0" name=""/>
        <dsp:cNvSpPr/>
      </dsp:nvSpPr>
      <dsp:spPr>
        <a:xfrm rot="5400000">
          <a:off x="3869616" y="-2160419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Previous Match Review</a:t>
          </a:r>
          <a:endParaRPr lang="en-GB" sz="2600" kern="1200" dirty="0"/>
        </a:p>
      </dsp:txBody>
      <dsp:txXfrm rot="-5400000">
        <a:off x="481272" y="1249741"/>
        <a:ext cx="7201767" cy="403263"/>
      </dsp:txXfrm>
    </dsp:sp>
    <dsp:sp modelId="{E90D293B-2D74-664F-B3A0-F3D08BEC015E}">
      <dsp:nvSpPr>
        <dsp:cNvPr id="0" name=""/>
        <dsp:cNvSpPr/>
      </dsp:nvSpPr>
      <dsp:spPr>
        <a:xfrm rot="5400000">
          <a:off x="-103129" y="1944694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Tues</a:t>
          </a:r>
          <a:endParaRPr lang="en-GB" sz="1300" kern="1200" dirty="0"/>
        </a:p>
      </dsp:txBody>
      <dsp:txXfrm rot="-5400000">
        <a:off x="1" y="2082200"/>
        <a:ext cx="481272" cy="206260"/>
      </dsp:txXfrm>
    </dsp:sp>
    <dsp:sp modelId="{5BDAF0BD-91F3-6240-9997-3FF729460BE1}">
      <dsp:nvSpPr>
        <dsp:cNvPr id="0" name=""/>
        <dsp:cNvSpPr/>
      </dsp:nvSpPr>
      <dsp:spPr>
        <a:xfrm rot="5400000">
          <a:off x="3869616" y="-1546778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Next Match Planning and Intervention Design</a:t>
          </a:r>
          <a:endParaRPr lang="en-GB" sz="2600" kern="1200" dirty="0"/>
        </a:p>
      </dsp:txBody>
      <dsp:txXfrm rot="-5400000">
        <a:off x="481272" y="1863382"/>
        <a:ext cx="7201767" cy="403263"/>
      </dsp:txXfrm>
    </dsp:sp>
    <dsp:sp modelId="{B5EA4648-2C20-AF48-BF62-0AB7DA312E73}">
      <dsp:nvSpPr>
        <dsp:cNvPr id="0" name=""/>
        <dsp:cNvSpPr/>
      </dsp:nvSpPr>
      <dsp:spPr>
        <a:xfrm rot="5400000">
          <a:off x="-103129" y="2558335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Wed</a:t>
          </a:r>
          <a:endParaRPr lang="en-GB" sz="1300" kern="1200" dirty="0"/>
        </a:p>
      </dsp:txBody>
      <dsp:txXfrm rot="-5400000">
        <a:off x="1" y="2695841"/>
        <a:ext cx="481272" cy="206260"/>
      </dsp:txXfrm>
    </dsp:sp>
    <dsp:sp modelId="{B674A4DC-D276-F643-85FA-D632486F43D0}">
      <dsp:nvSpPr>
        <dsp:cNvPr id="0" name=""/>
        <dsp:cNvSpPr/>
      </dsp:nvSpPr>
      <dsp:spPr>
        <a:xfrm rot="5400000">
          <a:off x="3869616" y="-933138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Intervention Design ready for afternoon training</a:t>
          </a:r>
          <a:endParaRPr lang="en-GB" sz="2600" kern="1200" dirty="0"/>
        </a:p>
      </dsp:txBody>
      <dsp:txXfrm rot="-5400000">
        <a:off x="481272" y="2477022"/>
        <a:ext cx="7201767" cy="403263"/>
      </dsp:txXfrm>
    </dsp:sp>
    <dsp:sp modelId="{597A1FB3-EE2A-A34C-98EB-50528F006BAE}">
      <dsp:nvSpPr>
        <dsp:cNvPr id="0" name=""/>
        <dsp:cNvSpPr/>
      </dsp:nvSpPr>
      <dsp:spPr>
        <a:xfrm rot="5400000">
          <a:off x="-103129" y="3171976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Thurs</a:t>
          </a:r>
          <a:endParaRPr lang="en-GB" sz="1300" kern="1200" dirty="0"/>
        </a:p>
      </dsp:txBody>
      <dsp:txXfrm rot="-5400000">
        <a:off x="1" y="3309482"/>
        <a:ext cx="481272" cy="206260"/>
      </dsp:txXfrm>
    </dsp:sp>
    <dsp:sp modelId="{3AFAC539-DD4F-AA40-9A1D-D83899D4DBB4}">
      <dsp:nvSpPr>
        <dsp:cNvPr id="0" name=""/>
        <dsp:cNvSpPr/>
      </dsp:nvSpPr>
      <dsp:spPr>
        <a:xfrm rot="5400000">
          <a:off x="3869616" y="-319497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Implement Intervention Design</a:t>
          </a:r>
          <a:endParaRPr lang="en-GB" sz="2600" kern="1200" dirty="0"/>
        </a:p>
      </dsp:txBody>
      <dsp:txXfrm rot="-5400000">
        <a:off x="481272" y="3090663"/>
        <a:ext cx="7201767" cy="403263"/>
      </dsp:txXfrm>
    </dsp:sp>
    <dsp:sp modelId="{C8C1C482-0ECB-0744-90CC-F5E94A5B9CDB}">
      <dsp:nvSpPr>
        <dsp:cNvPr id="0" name=""/>
        <dsp:cNvSpPr/>
      </dsp:nvSpPr>
      <dsp:spPr>
        <a:xfrm rot="5400000">
          <a:off x="-103129" y="3785616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Fri</a:t>
          </a:r>
          <a:endParaRPr lang="en-GB" sz="1300" kern="1200" dirty="0"/>
        </a:p>
      </dsp:txBody>
      <dsp:txXfrm rot="-5400000">
        <a:off x="1" y="3923122"/>
        <a:ext cx="481272" cy="206260"/>
      </dsp:txXfrm>
    </dsp:sp>
    <dsp:sp modelId="{BB7C7143-0348-5548-8CA4-0376A0D40BEA}">
      <dsp:nvSpPr>
        <dsp:cNvPr id="0" name=""/>
        <dsp:cNvSpPr/>
      </dsp:nvSpPr>
      <dsp:spPr>
        <a:xfrm rot="5400000">
          <a:off x="3869616" y="294143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Implement Intervention Design</a:t>
          </a:r>
          <a:endParaRPr lang="en-GB" sz="2600" kern="1200" dirty="0"/>
        </a:p>
      </dsp:txBody>
      <dsp:txXfrm rot="-5400000">
        <a:off x="481272" y="3704303"/>
        <a:ext cx="7201767" cy="403263"/>
      </dsp:txXfrm>
    </dsp:sp>
    <dsp:sp modelId="{3670F520-4D48-0345-982C-E97A404113FD}">
      <dsp:nvSpPr>
        <dsp:cNvPr id="0" name=""/>
        <dsp:cNvSpPr/>
      </dsp:nvSpPr>
      <dsp:spPr>
        <a:xfrm rot="5400000">
          <a:off x="-103129" y="4399257"/>
          <a:ext cx="687532" cy="4812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Sat</a:t>
          </a:r>
          <a:endParaRPr lang="en-GB" sz="1300" kern="1200" dirty="0"/>
        </a:p>
      </dsp:txBody>
      <dsp:txXfrm rot="-5400000">
        <a:off x="1" y="4536763"/>
        <a:ext cx="481272" cy="206260"/>
      </dsp:txXfrm>
    </dsp:sp>
    <dsp:sp modelId="{6C3E717B-7B0E-024A-885F-54A3AB00BA9C}">
      <dsp:nvSpPr>
        <dsp:cNvPr id="0" name=""/>
        <dsp:cNvSpPr/>
      </dsp:nvSpPr>
      <dsp:spPr>
        <a:xfrm rot="5400000">
          <a:off x="3869616" y="907783"/>
          <a:ext cx="446895" cy="722358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Match Day</a:t>
          </a:r>
          <a:endParaRPr lang="en-GB" sz="2600" kern="1200" dirty="0"/>
        </a:p>
      </dsp:txBody>
      <dsp:txXfrm rot="-5400000">
        <a:off x="481272" y="4317943"/>
        <a:ext cx="7201767" cy="403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4042492-C229-4CFD-800F-1F6D046B22EE}" type="datetimeFigureOut">
              <a:rPr lang="en-GB"/>
              <a:pPr>
                <a:defRPr/>
              </a:pPr>
              <a:t>28/05/2022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86263"/>
            <a:ext cx="5546725" cy="4154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01EA78-9250-44B6-9A82-6BEB7DBA5EE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50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01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23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7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E08C-779D-4BB8-872A-E23CDBED7E9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9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- Discuss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EE08C-779D-4BB8-872A-E23CDBED7E9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90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742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18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720080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z="26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2183598"/>
            <a:ext cx="6480175" cy="648072"/>
          </a:xfrm>
          <a:blipFill>
            <a:blip r:embed="rId3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b Full ble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-26988"/>
            <a:ext cx="9144000" cy="34559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9144000" cy="3429001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504056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Full ble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0"/>
            <a:ext cx="313213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4" y="1484784"/>
            <a:ext cx="2727262" cy="1930524"/>
          </a:xfrm>
          <a:noFill/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131840" y="0"/>
            <a:ext cx="6012160" cy="685800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Full bleed image and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-108520" y="0"/>
            <a:ext cx="324065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131840" y="0"/>
            <a:ext cx="6012160" cy="685800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7504" y="1700808"/>
            <a:ext cx="2736304" cy="792163"/>
          </a:xfr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lIns="108000"/>
          <a:lstStyle>
            <a:lvl1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buClr>
                <a:srgbClr val="B70D50"/>
              </a:buClr>
              <a:buFont typeface="FS Clerkenwell" pitchFamily="50" charset="0"/>
              <a:buNone/>
              <a:defRPr lang="en-US" sz="2600" kern="1200" spc="-20" baseline="0" dirty="0" smtClean="0">
                <a:solidFill>
                  <a:srgbClr val="B70D5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682683"/>
            <a:ext cx="6471678" cy="45017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2060848"/>
            <a:ext cx="6480175" cy="360040"/>
          </a:xfrm>
          <a:blipFill>
            <a:blip r:embed="rId2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_Title_with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0" y="-26988"/>
            <a:ext cx="9144000" cy="34559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720080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z="2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2185814"/>
            <a:ext cx="6480175" cy="307082"/>
          </a:xfrm>
          <a:blipFill>
            <a:blip r:embed="rId3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buNone/>
              <a:defRPr lang="en-US" sz="28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9144000" cy="3429001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.2 Title slide and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0" y="24284"/>
            <a:ext cx="9144000" cy="34559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7704" y="316905"/>
            <a:ext cx="6471678" cy="808633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z="4000" b="1" spc="-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br>
              <a:rPr lang="en-US" dirty="0"/>
            </a:b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4" y="1752278"/>
            <a:ext cx="6480175" cy="360040"/>
          </a:xfrm>
          <a:blipFill>
            <a:blip r:embed="rId3" cstate="print"/>
            <a:stretch>
              <a:fillRect/>
            </a:stretch>
          </a:blipFill>
        </p:spPr>
        <p:txBody>
          <a:bodyPr lIns="108000"/>
          <a:lstStyle>
            <a:lvl1pPr marL="457200" indent="-457200">
              <a:lnSpc>
                <a:spcPts val="2700"/>
              </a:lnSpc>
              <a:buFont typeface="Arial" panose="020B0604020202020204" pitchFamily="34" charset="0"/>
              <a:buChar char="•"/>
              <a:defRPr lang="en-US" sz="2600" i="0" kern="1200" spc="-100" baseline="0" dirty="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348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Title slide and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0" y="-26988"/>
            <a:ext cx="9144000" cy="34559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360040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z="26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1834191"/>
            <a:ext cx="6480175" cy="360040"/>
          </a:xfrm>
          <a:blipFill>
            <a:blip r:embed="rId3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9144000" cy="3429001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Standa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720080"/>
          </a:xfrm>
          <a:blipFill>
            <a:blip r:embed="rId2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25" y="3040385"/>
            <a:ext cx="6480000" cy="2304256"/>
          </a:xfrm>
        </p:spPr>
        <p:txBody>
          <a:bodyPr lIns="108000"/>
          <a:lstStyle>
            <a:lvl1pPr marL="0" indent="0">
              <a:buNone/>
              <a:defRPr/>
            </a:lvl1pPr>
            <a:lvl2pPr marL="180975" indent="0">
              <a:buNone/>
              <a:defRPr/>
            </a:lvl2pPr>
            <a:lvl3pPr marL="449263" indent="0">
              <a:buNone/>
              <a:defRPr/>
            </a:lvl3pPr>
            <a:lvl4pPr marL="630238" indent="0">
              <a:buNone/>
              <a:defRPr/>
            </a:lvl4pPr>
            <a:lvl5pPr marL="8969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2175181"/>
            <a:ext cx="6480175" cy="648072"/>
          </a:xfrm>
          <a:blipFill>
            <a:blip r:embed="rId2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spcBef>
                <a:spcPts val="0"/>
              </a:spcBef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Standard text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720080"/>
          </a:xfrm>
          <a:blipFill>
            <a:blip r:embed="rId2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2700"/>
              </a:lnSpc>
              <a:defRPr lang="en-GB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25" y="3040385"/>
            <a:ext cx="6480000" cy="2304256"/>
          </a:xfrm>
        </p:spPr>
        <p:txBody>
          <a:bodyPr/>
          <a:lstStyle>
            <a:lvl1pPr marL="104775" indent="-104775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2175181"/>
            <a:ext cx="6480175" cy="648072"/>
          </a:xfrm>
          <a:blipFill>
            <a:blip r:embed="rId2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2700"/>
              </a:lnSpc>
              <a:spcBef>
                <a:spcPts val="0"/>
              </a:spcBef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51275" cy="6842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54" y="1484784"/>
            <a:ext cx="2727262" cy="1930524"/>
          </a:xfrm>
          <a:noFill/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32040" y="188639"/>
            <a:ext cx="3960440" cy="3211413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932040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020272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b Multiple images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7938" y="19050"/>
            <a:ext cx="3851276" cy="684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1484784"/>
            <a:ext cx="2727262" cy="1080120"/>
          </a:xfrm>
          <a:noFill/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32040" y="188639"/>
            <a:ext cx="3960440" cy="3211413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932040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020272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8505" y="3140968"/>
            <a:ext cx="2725494" cy="2304256"/>
          </a:xfrm>
        </p:spPr>
        <p:txBody>
          <a:bodyPr lIns="108000"/>
          <a:lstStyle>
            <a:lvl1pPr marL="0" indent="0">
              <a:lnSpc>
                <a:spcPts val="1500"/>
              </a:lnSpc>
              <a:buNone/>
              <a:defRPr sz="1400"/>
            </a:lvl1pPr>
            <a:lvl2pPr marL="180975" indent="0">
              <a:lnSpc>
                <a:spcPts val="1500"/>
              </a:lnSpc>
              <a:buNone/>
              <a:defRPr sz="1400"/>
            </a:lvl2pPr>
            <a:lvl3pPr marL="449263" indent="0">
              <a:lnSpc>
                <a:spcPts val="1500"/>
              </a:lnSpc>
              <a:buNone/>
              <a:defRPr sz="1400"/>
            </a:lvl3pPr>
            <a:lvl4pPr marL="630238" indent="0">
              <a:lnSpc>
                <a:spcPts val="1500"/>
              </a:lnSpc>
              <a:buNone/>
              <a:defRPr sz="1400"/>
            </a:lvl4pPr>
            <a:lvl5pPr marL="896938" indent="0">
              <a:lnSpc>
                <a:spcPts val="15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6b Multiple images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51275" cy="6842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1484784"/>
            <a:ext cx="2727262" cy="1080120"/>
          </a:xfrm>
          <a:noFill/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32040" y="188639"/>
            <a:ext cx="3960440" cy="3211413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932040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020272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1425" y="3140968"/>
            <a:ext cx="2725494" cy="2304256"/>
          </a:xfrm>
        </p:spPr>
        <p:txBody>
          <a:bodyPr lIns="108000"/>
          <a:lstStyle>
            <a:lvl1pPr marL="85725" indent="-85725">
              <a:lnSpc>
                <a:spcPts val="1500"/>
              </a:lnSpc>
              <a:buFont typeface="Arial" pitchFamily="34" charset="0"/>
              <a:buChar char="•"/>
              <a:defRPr lang="en-GB" sz="14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2pPr>
            <a:lvl3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3pPr>
            <a:lvl4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4pPr>
            <a:lvl5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c Multiple images plus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51275" cy="6842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1484784"/>
            <a:ext cx="2727262" cy="1080120"/>
          </a:xfrm>
          <a:noFill/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32040" y="188639"/>
            <a:ext cx="3960440" cy="3211413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932040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020272" y="3573016"/>
            <a:ext cx="1872208" cy="2736304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6745" y="3140968"/>
            <a:ext cx="2725494" cy="2304256"/>
          </a:xfrm>
        </p:spPr>
        <p:txBody>
          <a:bodyPr lIns="108000"/>
          <a:lstStyle>
            <a:lvl1pPr marL="180975" indent="-180975">
              <a:lnSpc>
                <a:spcPts val="1500"/>
              </a:lnSpc>
              <a:buSzPct val="95000"/>
              <a:buFont typeface="+mj-lt"/>
              <a:buAutoNum type="arabicPeriod"/>
              <a:tabLst>
                <a:tab pos="180975" algn="l"/>
              </a:tabLst>
              <a:defRPr lang="en-GB" sz="14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2pPr>
            <a:lvl3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3pPr>
            <a:lvl4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4pPr>
            <a:lvl5pPr marL="85725" indent="-85725">
              <a:lnSpc>
                <a:spcPts val="1500"/>
              </a:lnSpc>
              <a:buFont typeface="Arial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Full bleed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0" y="-42863"/>
            <a:ext cx="9144000" cy="34559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09037" y="1923646"/>
            <a:ext cx="6480175" cy="432857"/>
          </a:xfrm>
          <a:blipFill>
            <a:blip r:embed="rId3" cstate="print"/>
            <a:stretch>
              <a:fillRect/>
            </a:stretch>
          </a:blipFill>
        </p:spPr>
        <p:txBody>
          <a:bodyPr lIns="108000"/>
          <a:lstStyle>
            <a:lvl1pPr marL="0" indent="0">
              <a:lnSpc>
                <a:spcPts val="1900"/>
              </a:lnSpc>
              <a:buNone/>
              <a:defRPr lang="en-US" sz="18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9144000" cy="3429001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818" y="1484784"/>
            <a:ext cx="6471678" cy="432048"/>
          </a:xfrm>
          <a:blipFill>
            <a:blip r:embed="rId3" cstate="print"/>
            <a:stretch>
              <a:fillRect/>
            </a:stretch>
          </a:blipFill>
          <a:ln w="28575">
            <a:noFill/>
          </a:ln>
        </p:spPr>
        <p:txBody>
          <a:bodyPr>
            <a:noAutofit/>
          </a:bodyPr>
          <a:lstStyle>
            <a:lvl1pPr>
              <a:lnSpc>
                <a:spcPts val="1900"/>
              </a:lnSpc>
              <a:defRPr lang="en-GB" sz="1800" spc="-10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50" y="1682750"/>
            <a:ext cx="6472238" cy="3968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vert="horz" lIns="10800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12925" y="2214563"/>
            <a:ext cx="6480175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28" name="Picture 3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7" r:id="rId13"/>
    <p:sldLayoutId id="2147483676" r:id="rId14"/>
    <p:sldLayoutId id="2147483675" r:id="rId15"/>
    <p:sldLayoutId id="2147483690" r:id="rId16"/>
    <p:sldLayoutId id="2147483691" r:id="rId17"/>
  </p:sldLayoutIdLst>
  <p:txStyles>
    <p:titleStyle>
      <a:lvl1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 kern="1200" spc="-20">
          <a:solidFill>
            <a:srgbClr val="B70D50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2pPr>
      <a:lvl3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3pPr>
      <a:lvl4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4pPr>
      <a:lvl5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5pPr>
      <a:lvl6pPr marL="4572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6pPr>
      <a:lvl7pPr marL="9144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7pPr>
      <a:lvl8pPr marL="13716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8pPr>
      <a:lvl9pPr marL="18288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9pPr>
    </p:titleStyle>
    <p:bodyStyle>
      <a:lvl1pPr marL="180975" indent="-180975" algn="l" rtl="0" fontAlgn="base">
        <a:lnSpc>
          <a:spcPts val="2100"/>
        </a:lnSpc>
        <a:spcBef>
          <a:spcPct val="0"/>
        </a:spcBef>
        <a:spcAft>
          <a:spcPct val="0"/>
        </a:spcAft>
        <a:buSzPct val="80000"/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49263" indent="-268288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0238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indent="-266700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7913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DrJoeStone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1.skysports.com/watch/video/sports/rugby-union/9756589/sports-science-in-rugby-union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C56C180-B30A-C03F-5FAB-62145B6E43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62352"/>
            <a:ext cx="8581463" cy="331236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07FDAE9-41D6-C40C-2F6A-E685FBA53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093296"/>
            <a:ext cx="8316416" cy="648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08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2600" i="1" kern="1200" spc="-100" baseline="0" dirty="0" smtClean="0">
                <a:solidFill>
                  <a:srgbClr val="621B4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49263" indent="-268288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indent="-26670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7913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</a:rPr>
              <a:t>Dr. Joe Stone</a:t>
            </a:r>
          </a:p>
          <a:p>
            <a:r>
              <a:rPr lang="en-GB" b="1" i="0" dirty="0">
                <a:solidFill>
                  <a:schemeClr val="tx1"/>
                </a:solidFill>
              </a:rPr>
              <a:t>joseph.stone@shu.ac.uk;     </a:t>
            </a:r>
            <a:r>
              <a:rPr lang="en-GB" b="1" i="0" dirty="0">
                <a:solidFill>
                  <a:schemeClr val="tx1"/>
                </a:solidFill>
                <a:hlinkClick r:id="rId5"/>
              </a:rPr>
              <a:t>DrJoeStone</a:t>
            </a:r>
            <a:r>
              <a:rPr lang="en-GB" b="1" i="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202DC-B073-7F9A-1BF9-6AB63B6AEB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6453336"/>
            <a:ext cx="288032" cy="288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DB505-FD23-5AA6-1479-1E344D5CA190}"/>
              </a:ext>
            </a:extLst>
          </p:cNvPr>
          <p:cNvSpPr txBox="1"/>
          <p:nvPr/>
        </p:nvSpPr>
        <p:spPr>
          <a:xfrm>
            <a:off x="89756" y="3868391"/>
            <a:ext cx="896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21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and Project Overview</a:t>
            </a:r>
          </a:p>
          <a:p>
            <a:pPr algn="ctr"/>
            <a:r>
              <a:rPr lang="en-US" sz="4800" b="1" dirty="0">
                <a:solidFill>
                  <a:srgbClr val="B70D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Monday 9am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64F6-AC23-38A8-F32C-720445EA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420888"/>
            <a:ext cx="6471678" cy="80863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The Project Focus </a:t>
            </a:r>
          </a:p>
        </p:txBody>
      </p:sp>
    </p:spTree>
    <p:extLst>
      <p:ext uri="{BB962C8B-B14F-4D97-AF65-F5344CB8AC3E}">
        <p14:creationId xmlns:p14="http://schemas.microsoft.com/office/powerpoint/2010/main" val="54158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86C7-C262-E34A-9395-57554C21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Starting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E965-9FC5-9943-8F9C-31993CEFE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463455"/>
            <a:ext cx="6480175" cy="360040"/>
          </a:xfrm>
        </p:spPr>
        <p:txBody>
          <a:bodyPr/>
          <a:lstStyle/>
          <a:p>
            <a:r>
              <a:rPr lang="en-US" dirty="0"/>
              <a:t>Dynamic systems of play in invasion sports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3FB47-E94A-5344-AD96-1E379FC0BDE9}"/>
              </a:ext>
            </a:extLst>
          </p:cNvPr>
          <p:cNvSpPr txBox="1"/>
          <p:nvPr/>
        </p:nvSpPr>
        <p:spPr>
          <a:xfrm>
            <a:off x="666626" y="2352724"/>
            <a:ext cx="269109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n-lt"/>
              </a:rPr>
              <a:t>Attack</a:t>
            </a:r>
            <a:r>
              <a:rPr lang="en-US" b="1" dirty="0">
                <a:latin typeface="+mn-lt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0FD4D-4ECF-6D48-888B-992A243FE628}"/>
              </a:ext>
            </a:extLst>
          </p:cNvPr>
          <p:cNvSpPr txBox="1"/>
          <p:nvPr/>
        </p:nvSpPr>
        <p:spPr>
          <a:xfrm>
            <a:off x="5769342" y="2319889"/>
            <a:ext cx="266021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n-lt"/>
              </a:rPr>
              <a:t>Defence</a:t>
            </a:r>
            <a:r>
              <a:rPr lang="en-US" b="1" dirty="0">
                <a:latin typeface="+mn-lt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5F4231-D1DF-404B-8E72-105C2AF0E4D3}"/>
              </a:ext>
            </a:extLst>
          </p:cNvPr>
          <p:cNvCxnSpPr>
            <a:cxnSpLocks/>
          </p:cNvCxnSpPr>
          <p:nvPr/>
        </p:nvCxnSpPr>
        <p:spPr>
          <a:xfrm>
            <a:off x="4123010" y="4410789"/>
            <a:ext cx="85886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Barclays FA WSL 2020-21 season preview: Arsenal">
            <a:extLst>
              <a:ext uri="{FF2B5EF4-FFF2-40B4-BE49-F238E27FC236}">
                <a16:creationId xmlns:a16="http://schemas.microsoft.com/office/drawing/2014/main" id="{17ECF198-ED31-5D53-0665-B492CF36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3943498" cy="2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elsea Women v Arsenal Women: Watch on TV, live stream, time, prediction">
            <a:extLst>
              <a:ext uri="{FF2B5EF4-FFF2-40B4-BE49-F238E27FC236}">
                <a16:creationId xmlns:a16="http://schemas.microsoft.com/office/drawing/2014/main" id="{AEC6F9AA-9564-F338-9D4F-A1B3CDA5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3065987"/>
            <a:ext cx="3943497" cy="2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DAAD-0C43-D945-A213-CC6467DF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Dynamic System of 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7BC93-57FE-0545-AAEB-D7CE9A071B54}"/>
              </a:ext>
            </a:extLst>
          </p:cNvPr>
          <p:cNvSpPr txBox="1"/>
          <p:nvPr/>
        </p:nvSpPr>
        <p:spPr>
          <a:xfrm>
            <a:off x="1951484" y="2082629"/>
            <a:ext cx="16561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Attack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CFED2-8EEB-4F44-BFC9-8D8BE15564AB}"/>
              </a:ext>
            </a:extLst>
          </p:cNvPr>
          <p:cNvSpPr txBox="1"/>
          <p:nvPr/>
        </p:nvSpPr>
        <p:spPr>
          <a:xfrm>
            <a:off x="5592141" y="2068424"/>
            <a:ext cx="16561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Defence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17D6D-0BE3-2E45-874E-82A45C69C5C0}"/>
              </a:ext>
            </a:extLst>
          </p:cNvPr>
          <p:cNvSpPr txBox="1"/>
          <p:nvPr/>
        </p:nvSpPr>
        <p:spPr>
          <a:xfrm>
            <a:off x="1011556" y="2991169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Scoring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A9811-3D16-9D4F-BBCD-77ACD255BEB5}"/>
              </a:ext>
            </a:extLst>
          </p:cNvPr>
          <p:cNvSpPr txBox="1"/>
          <p:nvPr/>
        </p:nvSpPr>
        <p:spPr>
          <a:xfrm>
            <a:off x="2398865" y="2927623"/>
            <a:ext cx="20363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Conserving an object or position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7A922-9DF9-5F40-86E8-12FFD8834348}"/>
              </a:ext>
            </a:extLst>
          </p:cNvPr>
          <p:cNvSpPr txBox="1"/>
          <p:nvPr/>
        </p:nvSpPr>
        <p:spPr>
          <a:xfrm>
            <a:off x="4772008" y="2903940"/>
            <a:ext cx="18780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Recovering the object or position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2822C-904C-1249-AA80-2E5C9BAF0709}"/>
              </a:ext>
            </a:extLst>
          </p:cNvPr>
          <p:cNvSpPr txBox="1"/>
          <p:nvPr/>
        </p:nvSpPr>
        <p:spPr>
          <a:xfrm>
            <a:off x="6558913" y="2915176"/>
            <a:ext cx="14401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Defending one’s goal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8499D6-9DAD-D24A-83B0-3EC92E382A2C}"/>
              </a:ext>
            </a:extLst>
          </p:cNvPr>
          <p:cNvCxnSpPr>
            <a:cxnSpLocks/>
          </p:cNvCxnSpPr>
          <p:nvPr/>
        </p:nvCxnSpPr>
        <p:spPr>
          <a:xfrm flipH="1">
            <a:off x="1961223" y="2491388"/>
            <a:ext cx="742201" cy="4535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1184C7-4B09-ED4F-9B8B-119EC037D6D0}"/>
              </a:ext>
            </a:extLst>
          </p:cNvPr>
          <p:cNvCxnSpPr>
            <a:cxnSpLocks/>
          </p:cNvCxnSpPr>
          <p:nvPr/>
        </p:nvCxnSpPr>
        <p:spPr>
          <a:xfrm>
            <a:off x="2749411" y="2492543"/>
            <a:ext cx="734651" cy="4580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68951E-D5DB-8B45-8A59-B510BF6531C8}"/>
              </a:ext>
            </a:extLst>
          </p:cNvPr>
          <p:cNvCxnSpPr>
            <a:cxnSpLocks/>
          </p:cNvCxnSpPr>
          <p:nvPr/>
        </p:nvCxnSpPr>
        <p:spPr>
          <a:xfrm flipH="1">
            <a:off x="5711049" y="2461607"/>
            <a:ext cx="742201" cy="4535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23A2FB-7B1D-1643-86A7-27495103EA16}"/>
              </a:ext>
            </a:extLst>
          </p:cNvPr>
          <p:cNvCxnSpPr>
            <a:cxnSpLocks/>
          </p:cNvCxnSpPr>
          <p:nvPr/>
        </p:nvCxnSpPr>
        <p:spPr>
          <a:xfrm>
            <a:off x="6513674" y="2466776"/>
            <a:ext cx="734651" cy="4580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82E51C-5A98-3D4A-B2EA-49F2008FFB7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607668" y="2253090"/>
            <a:ext cx="1984473" cy="14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Best Goalkeeper Saves Ever | Women Edition | 2016 - YouTube">
            <a:extLst>
              <a:ext uri="{FF2B5EF4-FFF2-40B4-BE49-F238E27FC236}">
                <a16:creationId xmlns:a16="http://schemas.microsoft.com/office/drawing/2014/main" id="{FB8FD1B9-2C2C-E86F-92E3-FC3A2DA25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0232" y="3645024"/>
            <a:ext cx="1584176" cy="12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arclays FA WSL 2020-21 season preview: Arsenal">
            <a:extLst>
              <a:ext uri="{FF2B5EF4-FFF2-40B4-BE49-F238E27FC236}">
                <a16:creationId xmlns:a16="http://schemas.microsoft.com/office/drawing/2014/main" id="{69945B36-9921-E0AB-21F8-31CDDFDE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4361" y="3655760"/>
            <a:ext cx="1584176" cy="12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s Chelsea's Bethany England the country's top player?">
            <a:extLst>
              <a:ext uri="{FF2B5EF4-FFF2-40B4-BE49-F238E27FC236}">
                <a16:creationId xmlns:a16="http://schemas.microsoft.com/office/drawing/2014/main" id="{715304A8-B442-2C5B-E8C5-AC19226F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9505" y="3617854"/>
            <a:ext cx="1581163" cy="12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helsea Women v Arsenal Women: Watch on TV, live stream, time, prediction">
            <a:extLst>
              <a:ext uri="{FF2B5EF4-FFF2-40B4-BE49-F238E27FC236}">
                <a16:creationId xmlns:a16="http://schemas.microsoft.com/office/drawing/2014/main" id="{86909346-3CBD-EA34-FE26-A7622C6F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48" y="3617854"/>
            <a:ext cx="1581163" cy="12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3A30-6EF9-7248-8D7A-771729E8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Tactical Problems: Invasion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1BC46-704D-B440-9DC1-7F95D99D8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628800"/>
            <a:ext cx="7776864" cy="360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600" b="1" spc="0" dirty="0"/>
              <a:t>Scoring: </a:t>
            </a:r>
            <a:r>
              <a:rPr lang="en-GB" sz="1600" spc="0" dirty="0"/>
              <a:t>What is the main problem for </a:t>
            </a:r>
            <a:r>
              <a:rPr lang="en-GB" sz="1600" b="1" spc="0" dirty="0"/>
              <a:t>poor conversion rate</a:t>
            </a:r>
            <a:r>
              <a:rPr lang="en-GB" sz="1600" spc="0" dirty="0"/>
              <a:t>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Scoring:</a:t>
            </a:r>
            <a:r>
              <a:rPr lang="en-GB" sz="1600" spc="0" dirty="0"/>
              <a:t> What is the reason for poor </a:t>
            </a:r>
            <a:r>
              <a:rPr lang="en-GB" sz="1600" b="1" spc="0" dirty="0"/>
              <a:t>attack efficiency</a:t>
            </a:r>
            <a:r>
              <a:rPr lang="en-GB" sz="1600" spc="0" dirty="0"/>
              <a:t>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Scoring: </a:t>
            </a:r>
            <a:r>
              <a:rPr lang="en-GB" sz="1600" spc="0" dirty="0"/>
              <a:t>Where is the </a:t>
            </a:r>
            <a:r>
              <a:rPr lang="en-GB" sz="1600" b="1" spc="0" dirty="0"/>
              <a:t>effective area </a:t>
            </a:r>
            <a:r>
              <a:rPr lang="en-GB" sz="1600" spc="0" dirty="0"/>
              <a:t>for creating chances?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Scoring: </a:t>
            </a:r>
            <a:r>
              <a:rPr lang="en-GB" sz="1600" spc="0" dirty="0"/>
              <a:t>What is the </a:t>
            </a:r>
            <a:r>
              <a:rPr lang="en-GB" sz="1600" b="1" spc="0" dirty="0"/>
              <a:t>temporal pattern </a:t>
            </a:r>
            <a:r>
              <a:rPr lang="en-GB" sz="1600" spc="0" dirty="0"/>
              <a:t>of shot attempts? 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Conserving: </a:t>
            </a:r>
            <a:r>
              <a:rPr lang="en-GB" sz="1600" spc="0" dirty="0"/>
              <a:t>What is the best strategy for building up attacks in terms of </a:t>
            </a:r>
            <a:r>
              <a:rPr lang="en-GB" sz="1600" b="1" spc="0" dirty="0"/>
              <a:t>passing styles</a:t>
            </a:r>
            <a:r>
              <a:rPr lang="en-GB" sz="1600" spc="0" dirty="0"/>
              <a:t>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Conserving</a:t>
            </a:r>
            <a:r>
              <a:rPr lang="en-GB" sz="1600" spc="0" dirty="0"/>
              <a:t>: What are the </a:t>
            </a:r>
            <a:r>
              <a:rPr lang="en-GB" sz="1600" b="1" spc="0" dirty="0"/>
              <a:t>reasons for losing the ball </a:t>
            </a:r>
            <a:r>
              <a:rPr lang="en-GB" sz="1600" spc="0" dirty="0"/>
              <a:t>possession?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Conserving: </a:t>
            </a:r>
            <a:r>
              <a:rPr lang="en-GB" sz="1600" spc="0" dirty="0"/>
              <a:t>What is the role of </a:t>
            </a:r>
            <a:r>
              <a:rPr lang="en-GB" sz="1600" b="1" spc="0" dirty="0"/>
              <a:t>speed in counter-attack </a:t>
            </a:r>
            <a:r>
              <a:rPr lang="en-GB" sz="1600" spc="0" dirty="0"/>
              <a:t>play after the ball is regained?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Recovering: </a:t>
            </a:r>
            <a:r>
              <a:rPr lang="en-GB" sz="1600" spc="0" dirty="0"/>
              <a:t>How the team </a:t>
            </a:r>
            <a:r>
              <a:rPr lang="en-GB" sz="1600" b="1" spc="0" dirty="0"/>
              <a:t>recovers the ball </a:t>
            </a:r>
            <a:r>
              <a:rPr lang="en-GB" sz="1600" spc="0" dirty="0"/>
              <a:t>to prevent goal conceding?</a:t>
            </a:r>
          </a:p>
          <a:p>
            <a:pPr>
              <a:lnSpc>
                <a:spcPct val="150000"/>
              </a:lnSpc>
            </a:pPr>
            <a:r>
              <a:rPr lang="en-GB" sz="1600" b="1" spc="0" dirty="0"/>
              <a:t>Defending: </a:t>
            </a:r>
            <a:r>
              <a:rPr lang="en-GB" sz="1600" spc="0" dirty="0"/>
              <a:t>Where is the most </a:t>
            </a:r>
            <a:r>
              <a:rPr lang="en-GB" sz="1600" b="1" spc="0" dirty="0"/>
              <a:t>vulnerable area </a:t>
            </a:r>
            <a:r>
              <a:rPr lang="en-GB" sz="1600" spc="0" dirty="0"/>
              <a:t>to concede a goal?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9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8A24-BDBA-214B-A45C-41A02072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GB" dirty="0"/>
              <a:t>Examples: </a:t>
            </a:r>
            <a:r>
              <a:rPr lang="en-GB" i="1" dirty="0"/>
              <a:t>Invasion sports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A9899-8642-2846-9833-9F610CE050FA}"/>
              </a:ext>
            </a:extLst>
          </p:cNvPr>
          <p:cNvSpPr txBox="1"/>
          <p:nvPr/>
        </p:nvSpPr>
        <p:spPr>
          <a:xfrm>
            <a:off x="2226455" y="2651856"/>
            <a:ext cx="16561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Attack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37A74-A551-8041-938A-A5B0E615D3D3}"/>
              </a:ext>
            </a:extLst>
          </p:cNvPr>
          <p:cNvSpPr txBox="1"/>
          <p:nvPr/>
        </p:nvSpPr>
        <p:spPr>
          <a:xfrm>
            <a:off x="5867112" y="2637651"/>
            <a:ext cx="16561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Defence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F75B0-ED41-D44F-9E28-089240295BB0}"/>
              </a:ext>
            </a:extLst>
          </p:cNvPr>
          <p:cNvSpPr txBox="1"/>
          <p:nvPr/>
        </p:nvSpPr>
        <p:spPr>
          <a:xfrm>
            <a:off x="1408102" y="3562867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Scoring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CBF47-19E0-7B4C-A8CF-FC55AE1C4C67}"/>
              </a:ext>
            </a:extLst>
          </p:cNvPr>
          <p:cNvSpPr txBox="1"/>
          <p:nvPr/>
        </p:nvSpPr>
        <p:spPr>
          <a:xfrm>
            <a:off x="2673836" y="3496850"/>
            <a:ext cx="20363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Conserving an object or position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C53B1-A3F4-7047-B0F5-2230AF713059}"/>
              </a:ext>
            </a:extLst>
          </p:cNvPr>
          <p:cNvSpPr txBox="1"/>
          <p:nvPr/>
        </p:nvSpPr>
        <p:spPr>
          <a:xfrm>
            <a:off x="5046979" y="3473167"/>
            <a:ext cx="18780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Recovering the object or position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B734A-1F42-DF45-8BFC-41B4903EE239}"/>
              </a:ext>
            </a:extLst>
          </p:cNvPr>
          <p:cNvSpPr txBox="1"/>
          <p:nvPr/>
        </p:nvSpPr>
        <p:spPr>
          <a:xfrm>
            <a:off x="6833884" y="3484403"/>
            <a:ext cx="14401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Defending one’s goal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672D8C-4BFC-DB40-B3ED-9B80FF8AA51B}"/>
              </a:ext>
            </a:extLst>
          </p:cNvPr>
          <p:cNvCxnSpPr>
            <a:cxnSpLocks/>
          </p:cNvCxnSpPr>
          <p:nvPr/>
        </p:nvCxnSpPr>
        <p:spPr>
          <a:xfrm flipH="1">
            <a:off x="2236194" y="3060615"/>
            <a:ext cx="742201" cy="4535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9BC5B-A8BC-2F48-A9E5-50A98C01142F}"/>
              </a:ext>
            </a:extLst>
          </p:cNvPr>
          <p:cNvCxnSpPr>
            <a:cxnSpLocks/>
          </p:cNvCxnSpPr>
          <p:nvPr/>
        </p:nvCxnSpPr>
        <p:spPr>
          <a:xfrm>
            <a:off x="3024382" y="3061770"/>
            <a:ext cx="734651" cy="4580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9D598-55C0-B749-B6E9-9FC6F9B7196A}"/>
              </a:ext>
            </a:extLst>
          </p:cNvPr>
          <p:cNvCxnSpPr>
            <a:cxnSpLocks/>
          </p:cNvCxnSpPr>
          <p:nvPr/>
        </p:nvCxnSpPr>
        <p:spPr>
          <a:xfrm flipH="1">
            <a:off x="5986020" y="3030834"/>
            <a:ext cx="742201" cy="4535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AF885-AB70-E846-ACD8-EFAD5CB29AEE}"/>
              </a:ext>
            </a:extLst>
          </p:cNvPr>
          <p:cNvCxnSpPr>
            <a:cxnSpLocks/>
          </p:cNvCxnSpPr>
          <p:nvPr/>
        </p:nvCxnSpPr>
        <p:spPr>
          <a:xfrm>
            <a:off x="6788645" y="3036003"/>
            <a:ext cx="734651" cy="4580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17F99E-98D5-9F45-9F89-B80CDF2305E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882639" y="2822317"/>
            <a:ext cx="1984473" cy="14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5965E3D-5397-0147-9929-3F3C3B44A60F}"/>
              </a:ext>
            </a:extLst>
          </p:cNvPr>
          <p:cNvSpPr txBox="1">
            <a:spLocks/>
          </p:cNvSpPr>
          <p:nvPr/>
        </p:nvSpPr>
        <p:spPr>
          <a:xfrm>
            <a:off x="298357" y="1526558"/>
            <a:ext cx="2952328" cy="646331"/>
          </a:xfrm>
          <a:prstGeom prst="rect">
            <a:avLst/>
          </a:prstGeom>
        </p:spPr>
        <p:txBody>
          <a:bodyPr>
            <a:noAutofit/>
          </a:bodyPr>
          <a:lstStyle>
            <a:lvl1pPr marL="180975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9263" indent="-268288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indent="-26670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7913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b="1" dirty="0">
                <a:latin typeface="+mn-lt"/>
                <a:cs typeface="+mn-cs"/>
              </a:rPr>
              <a:t>Critical Incident</a:t>
            </a:r>
          </a:p>
          <a:p>
            <a:pPr marL="0" indent="0">
              <a:buFont typeface="Arial" charset="0"/>
              <a:buNone/>
            </a:pPr>
            <a:r>
              <a:rPr lang="en-GB" dirty="0">
                <a:latin typeface="+mn-lt"/>
                <a:cs typeface="+mn-cs"/>
              </a:rPr>
              <a:t>Related PIs: Shots, Cross, Dribble, Set plays </a:t>
            </a:r>
          </a:p>
          <a:p>
            <a:pPr marL="0" indent="0">
              <a:buFont typeface="Arial" charset="0"/>
              <a:buNone/>
            </a:pPr>
            <a:r>
              <a:rPr lang="en-GB" sz="1200" dirty="0">
                <a:cs typeface="+mn-cs"/>
              </a:rPr>
              <a:t> 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319C957-033A-FB4D-9DB1-40FAD04B5EAE}"/>
              </a:ext>
            </a:extLst>
          </p:cNvPr>
          <p:cNvSpPr txBox="1">
            <a:spLocks/>
          </p:cNvSpPr>
          <p:nvPr/>
        </p:nvSpPr>
        <p:spPr bwMode="auto">
          <a:xfrm>
            <a:off x="6193337" y="1412776"/>
            <a:ext cx="2916881" cy="80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975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49263" indent="-268288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630238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896938" indent="-266700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077913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b="1" dirty="0">
                <a:latin typeface="+mn-lt"/>
                <a:cs typeface="+mn-cs"/>
              </a:rPr>
              <a:t>Destabilisation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+mn-lt"/>
                <a:cs typeface="+mn-cs"/>
              </a:rPr>
              <a:t>Related PIs: Blocking, Interception 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+mn-lt"/>
                <a:cs typeface="+mn-cs"/>
              </a:rPr>
              <a:t>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B2A0A10-3DC4-C842-A748-5438F15B4AA1}"/>
              </a:ext>
            </a:extLst>
          </p:cNvPr>
          <p:cNvSpPr txBox="1">
            <a:spLocks/>
          </p:cNvSpPr>
          <p:nvPr/>
        </p:nvSpPr>
        <p:spPr bwMode="auto">
          <a:xfrm>
            <a:off x="5450939" y="5324870"/>
            <a:ext cx="2488529" cy="110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49263" indent="-268288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630238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896938" indent="-266700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077913" indent="-180975" algn="l" rtl="0" eaLnBrk="0" fontAlgn="base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800" b="1" dirty="0">
                <a:latin typeface="+mn-lt"/>
                <a:cs typeface="+mn-cs"/>
              </a:rPr>
              <a:t>Smooth out</a:t>
            </a:r>
          </a:p>
          <a:p>
            <a:pPr marL="0" indent="0">
              <a:buFont typeface="Arial" pitchFamily="34" charset="0"/>
              <a:buNone/>
            </a:pPr>
            <a:r>
              <a:rPr lang="en-GB" sz="1800" dirty="0">
                <a:latin typeface="+mn-lt"/>
                <a:cs typeface="+mn-cs"/>
              </a:rPr>
              <a:t>Related PIs: Interception, Tacking, Duels </a:t>
            </a:r>
          </a:p>
          <a:p>
            <a:pPr marL="0" indent="0">
              <a:buFont typeface="Arial" pitchFamily="34" charset="0"/>
              <a:buNone/>
            </a:pPr>
            <a:r>
              <a:rPr lang="en-GB" sz="1800" dirty="0">
                <a:cs typeface="+mn-cs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909B4-5452-5544-968B-75F909A5255F}"/>
              </a:ext>
            </a:extLst>
          </p:cNvPr>
          <p:cNvSpPr txBox="1"/>
          <p:nvPr/>
        </p:nvSpPr>
        <p:spPr>
          <a:xfrm>
            <a:off x="1175234" y="4780498"/>
            <a:ext cx="2997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b="1" dirty="0">
                <a:latin typeface="+mn-lt"/>
              </a:rPr>
              <a:t>Steady State</a:t>
            </a:r>
            <a:endParaRPr lang="en-GB" dirty="0">
              <a:latin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en-GB" dirty="0">
                <a:latin typeface="+mn-lt"/>
              </a:rPr>
              <a:t>Related PIs: Pass, Positioning, possession  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6BCBF4-F0E1-6E41-87AB-C0D4746EDFEE}"/>
              </a:ext>
            </a:extLst>
          </p:cNvPr>
          <p:cNvCxnSpPr>
            <a:cxnSpLocks/>
          </p:cNvCxnSpPr>
          <p:nvPr/>
        </p:nvCxnSpPr>
        <p:spPr>
          <a:xfrm flipH="1" flipV="1">
            <a:off x="1408103" y="2479891"/>
            <a:ext cx="567882" cy="11521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B80FBD-7F45-D24B-903F-4533CA81647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337054" y="4143181"/>
            <a:ext cx="1354963" cy="637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CC293C-79D9-0F4E-A442-8EAFD2F87434}"/>
              </a:ext>
            </a:extLst>
          </p:cNvPr>
          <p:cNvCxnSpPr>
            <a:cxnSpLocks/>
          </p:cNvCxnSpPr>
          <p:nvPr/>
        </p:nvCxnSpPr>
        <p:spPr>
          <a:xfrm>
            <a:off x="6060695" y="4119498"/>
            <a:ext cx="296425" cy="1168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CEAC34-AFE0-C144-B9D3-252908020218}"/>
              </a:ext>
            </a:extLst>
          </p:cNvPr>
          <p:cNvCxnSpPr>
            <a:cxnSpLocks/>
          </p:cNvCxnSpPr>
          <p:nvPr/>
        </p:nvCxnSpPr>
        <p:spPr>
          <a:xfrm flipH="1" flipV="1">
            <a:off x="7651777" y="2044354"/>
            <a:ext cx="264805" cy="1538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7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0A73-A36A-18E7-FD05-2109555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64904"/>
            <a:ext cx="6471678" cy="80863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Data Sources </a:t>
            </a:r>
          </a:p>
        </p:txBody>
      </p:sp>
    </p:spTree>
    <p:extLst>
      <p:ext uri="{BB962C8B-B14F-4D97-AF65-F5344CB8AC3E}">
        <p14:creationId xmlns:p14="http://schemas.microsoft.com/office/powerpoint/2010/main" val="31859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Why do we need data?   </a:t>
            </a:r>
          </a:p>
        </p:txBody>
      </p:sp>
      <p:pic>
        <p:nvPicPr>
          <p:cNvPr id="3" name="Test Your Awareness  Whodunnit.mp4">
            <a:hlinkClick r:id="" action="ppaction://media"/>
            <a:extLst>
              <a:ext uri="{FF2B5EF4-FFF2-40B4-BE49-F238E27FC236}">
                <a16:creationId xmlns:a16="http://schemas.microsoft.com/office/drawing/2014/main" id="{0BFBA727-4B51-CC4A-9180-F18347407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484784"/>
            <a:ext cx="8820472" cy="49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72" y="332656"/>
            <a:ext cx="7308304" cy="792088"/>
          </a:xfrm>
        </p:spPr>
        <p:txBody>
          <a:bodyPr/>
          <a:lstStyle/>
          <a:p>
            <a:br>
              <a:rPr lang="en-GB" dirty="0"/>
            </a:br>
            <a:r>
              <a:rPr lang="en-GB" dirty="0"/>
              <a:t>Why use </a:t>
            </a:r>
            <a:r>
              <a:rPr lang="en-GB"/>
              <a:t>Performance Assessment</a:t>
            </a:r>
            <a:r>
              <a:rPr lang="en-GB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1484784"/>
            <a:ext cx="8424936" cy="792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3600" dirty="0"/>
              <a:t>We can collect </a:t>
            </a:r>
            <a:r>
              <a:rPr lang="en-GB" sz="3600" b="1" dirty="0"/>
              <a:t>data</a:t>
            </a:r>
            <a:r>
              <a:rPr lang="en-GB" sz="3600" dirty="0"/>
              <a:t> to aid with observation of performers which </a:t>
            </a:r>
            <a:r>
              <a:rPr lang="en-GB" sz="3600" b="1" dirty="0"/>
              <a:t>we may miss </a:t>
            </a:r>
            <a:r>
              <a:rPr lang="en-GB" sz="3600" dirty="0"/>
              <a:t>in real time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3600" dirty="0"/>
          </a:p>
          <a:p>
            <a:pPr>
              <a:lnSpc>
                <a:spcPct val="100000"/>
              </a:lnSpc>
            </a:pPr>
            <a:r>
              <a:rPr lang="en-GB" sz="3600" dirty="0"/>
              <a:t>In your groups write down </a:t>
            </a:r>
            <a:r>
              <a:rPr lang="en-GB" sz="3600" b="1" dirty="0"/>
              <a:t>as many reasons </a:t>
            </a:r>
            <a:r>
              <a:rPr lang="en-GB" sz="3600" dirty="0"/>
              <a:t>as you can to why we might </a:t>
            </a:r>
            <a:r>
              <a:rPr lang="en-GB" sz="3600" b="1" dirty="0"/>
              <a:t>assess</a:t>
            </a:r>
            <a:r>
              <a:rPr lang="en-GB" sz="3600" dirty="0"/>
              <a:t> or </a:t>
            </a:r>
            <a:r>
              <a:rPr lang="en-GB" sz="3600" b="1" dirty="0"/>
              <a:t>record data </a:t>
            </a:r>
            <a:r>
              <a:rPr lang="en-GB" sz="3600" dirty="0"/>
              <a:t>during </a:t>
            </a:r>
            <a:r>
              <a:rPr lang="en-GB" sz="3600" b="1" dirty="0"/>
              <a:t>training and/or competition</a:t>
            </a:r>
            <a:r>
              <a:rPr lang="en-GB" sz="3600" dirty="0"/>
              <a:t>?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102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316905"/>
            <a:ext cx="7236296" cy="808633"/>
          </a:xfrm>
        </p:spPr>
        <p:txBody>
          <a:bodyPr/>
          <a:lstStyle/>
          <a:p>
            <a:br>
              <a:rPr lang="en-GB" dirty="0"/>
            </a:br>
            <a:r>
              <a:rPr lang="en-GB" dirty="0"/>
              <a:t>Why use Performance Assessment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06" y="1412776"/>
            <a:ext cx="9144000" cy="36004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GB" sz="2400" dirty="0"/>
              <a:t>Adapted list from Carling, Reilly and Williams (2009):</a:t>
            </a:r>
          </a:p>
          <a:p>
            <a:pPr marL="0" indent="0">
              <a:buFont typeface="Arial" charset="0"/>
              <a:buNone/>
            </a:pPr>
            <a:endParaRPr lang="en-GB" sz="2400" dirty="0"/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/>
              <a:t>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3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148A-44D0-A064-16E3-EBD1D919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Typical 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888A-0ACB-4229-DD73-952B34019A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482" y="1526105"/>
            <a:ext cx="4680520" cy="2641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454B6-C9A0-CE24-4FA1-DDC88E865D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40" y="4234603"/>
            <a:ext cx="1999774" cy="1965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13E40-D0EE-C4DC-ACC6-5BD5AF712D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426" y="4259452"/>
            <a:ext cx="2491670" cy="1034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F8B44-DCA0-B552-E684-2171709E08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40" y="1757750"/>
            <a:ext cx="2242391" cy="2040759"/>
          </a:xfrm>
          <a:prstGeom prst="rect">
            <a:avLst/>
          </a:prstGeom>
        </p:spPr>
      </p:pic>
      <p:pic>
        <p:nvPicPr>
          <p:cNvPr id="4100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72A56BF4-F828-E86F-BE29-78B33E3D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775" y="5461235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F7D7DD87-9E3B-50C4-B0A8-FDF5984CB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4293096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yscout (@Wyscout) / Twitter">
            <a:extLst>
              <a:ext uri="{FF2B5EF4-FFF2-40B4-BE49-F238E27FC236}">
                <a16:creationId xmlns:a16="http://schemas.microsoft.com/office/drawing/2014/main" id="{F0E87248-C8CB-AA05-238B-C4F64D3ED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400" b="37401"/>
          <a:stretch/>
        </p:blipFill>
        <p:spPr bwMode="auto">
          <a:xfrm>
            <a:off x="616510" y="3472620"/>
            <a:ext cx="2831972" cy="71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850AB6-C64D-399A-0F35-A8B181600826}"/>
              </a:ext>
            </a:extLst>
          </p:cNvPr>
          <p:cNvSpPr/>
          <p:nvPr/>
        </p:nvSpPr>
        <p:spPr>
          <a:xfrm>
            <a:off x="539552" y="1412776"/>
            <a:ext cx="7839830" cy="5040560"/>
          </a:xfrm>
          <a:prstGeom prst="rect">
            <a:avLst/>
          </a:prstGeom>
          <a:noFill/>
          <a:ln w="76200">
            <a:solidFill>
              <a:srgbClr val="9C2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F895-8F44-2340-CB65-C2FD03B3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Morning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163A-0483-485D-3E81-D0D8DBB44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Summer School Overview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Sources </a:t>
            </a:r>
          </a:p>
        </p:txBody>
      </p:sp>
    </p:spTree>
    <p:extLst>
      <p:ext uri="{BB962C8B-B14F-4D97-AF65-F5344CB8AC3E}">
        <p14:creationId xmlns:p14="http://schemas.microsoft.com/office/powerpoint/2010/main" val="377394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885B-A669-A549-87DC-C8386F58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for the week</a:t>
            </a:r>
          </a:p>
        </p:txBody>
      </p:sp>
    </p:spTree>
    <p:extLst>
      <p:ext uri="{BB962C8B-B14F-4D97-AF65-F5344CB8AC3E}">
        <p14:creationId xmlns:p14="http://schemas.microsoft.com/office/powerpoint/2010/main" val="2465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28A7-DDB0-C04D-BFCC-7BBDB2D8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Watch the Video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C285A-CF7B-8F49-9D5B-A827B30680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157" y="1469317"/>
            <a:ext cx="5083685" cy="4626569"/>
          </a:xfrm>
          <a:prstGeom prst="rect">
            <a:avLst/>
          </a:prstGeom>
        </p:spPr>
      </p:pic>
      <p:pic>
        <p:nvPicPr>
          <p:cNvPr id="5" name="Picture 8" descr="Wyscout (@Wyscout) / Twitter">
            <a:extLst>
              <a:ext uri="{FF2B5EF4-FFF2-40B4-BE49-F238E27FC236}">
                <a16:creationId xmlns:a16="http://schemas.microsoft.com/office/drawing/2014/main" id="{82475F5C-D3B3-1748-3091-344637BD1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400" b="37401"/>
          <a:stretch/>
        </p:blipFill>
        <p:spPr bwMode="auto">
          <a:xfrm>
            <a:off x="2267744" y="2348880"/>
            <a:ext cx="1800200" cy="4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B588-A58B-5C4B-AF0A-562B71B6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Code/Tag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293CF-9B9F-0844-A5CD-84F4FB1D1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192" y="1196752"/>
            <a:ext cx="6480175" cy="360040"/>
          </a:xfrm>
        </p:spPr>
        <p:txBody>
          <a:bodyPr/>
          <a:lstStyle/>
          <a:p>
            <a:r>
              <a:rPr lang="en-US" dirty="0"/>
              <a:t>Pen and Paper, Excel or </a:t>
            </a:r>
            <a:r>
              <a:rPr lang="en-US" dirty="0" err="1"/>
              <a:t>Nacsport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89979-EFAE-D247-81E4-661C466D8D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168" y="1594314"/>
            <a:ext cx="4896544" cy="1899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FC252-819B-444F-9077-BC1BD58EB5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1594314"/>
            <a:ext cx="1932544" cy="18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0A7F0-DFB0-46BB-DF91-81E6F997BE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494064"/>
            <a:ext cx="6829088" cy="33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D28A-9FA1-FC0B-FC0F-218B800E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Pre-Tagged </a:t>
            </a:r>
            <a:r>
              <a:rPr lang="en-US" dirty="0" err="1"/>
              <a:t>Wyscout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07325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363-DE7F-2B62-8760-CE3C778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Pre-coded data</a:t>
            </a:r>
          </a:p>
        </p:txBody>
      </p:sp>
      <p:pic>
        <p:nvPicPr>
          <p:cNvPr id="4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0FEF5AD-3AFC-F4CF-B2C1-BE549C83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877272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757721D4-0BCE-F96E-0E5E-0F5CDA7F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572508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FBE446-0808-0081-CC37-BD0902344A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538"/>
            <a:ext cx="9144000" cy="328035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497533-3997-C9F2-5BFD-D258742DEE8F}"/>
              </a:ext>
            </a:extLst>
          </p:cNvPr>
          <p:cNvSpPr/>
          <p:nvPr/>
        </p:nvSpPr>
        <p:spPr>
          <a:xfrm>
            <a:off x="2483768" y="3717032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1B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4DAA-53A9-026A-E24D-8C35EB08088C}"/>
              </a:ext>
            </a:extLst>
          </p:cNvPr>
          <p:cNvSpPr txBox="1"/>
          <p:nvPr/>
        </p:nvSpPr>
        <p:spPr>
          <a:xfrm>
            <a:off x="179512" y="4577733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131</a:t>
            </a:r>
            <a:r>
              <a:rPr lang="en-US" sz="2400" dirty="0">
                <a:latin typeface="+mn-lt"/>
              </a:rPr>
              <a:t> matches of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4B915-1275-D87F-651E-391E021268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763688" y="3825044"/>
            <a:ext cx="720080" cy="802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9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363-DE7F-2B62-8760-CE3C778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Pre-coded data</a:t>
            </a:r>
          </a:p>
        </p:txBody>
      </p:sp>
      <p:pic>
        <p:nvPicPr>
          <p:cNvPr id="4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0FEF5AD-3AFC-F4CF-B2C1-BE549C83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877272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757721D4-0BCE-F96E-0E5E-0F5CDA7F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572508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FBE446-0808-0081-CC37-BD0902344A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538"/>
            <a:ext cx="9144000" cy="328035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497533-3997-C9F2-5BFD-D258742DEE8F}"/>
              </a:ext>
            </a:extLst>
          </p:cNvPr>
          <p:cNvSpPr/>
          <p:nvPr/>
        </p:nvSpPr>
        <p:spPr>
          <a:xfrm>
            <a:off x="2483768" y="3717032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1B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4DAA-53A9-026A-E24D-8C35EB08088C}"/>
              </a:ext>
            </a:extLst>
          </p:cNvPr>
          <p:cNvSpPr txBox="1"/>
          <p:nvPr/>
        </p:nvSpPr>
        <p:spPr>
          <a:xfrm>
            <a:off x="179512" y="4577733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131</a:t>
            </a:r>
            <a:r>
              <a:rPr lang="en-US" sz="2400" dirty="0">
                <a:latin typeface="+mn-lt"/>
              </a:rPr>
              <a:t> matches of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4B915-1275-D87F-651E-391E021268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763688" y="3825044"/>
            <a:ext cx="720080" cy="802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497BEF-764A-06C8-4B81-275AD008F313}"/>
              </a:ext>
            </a:extLst>
          </p:cNvPr>
          <p:cNvSpPr/>
          <p:nvPr/>
        </p:nvSpPr>
        <p:spPr>
          <a:xfrm>
            <a:off x="3491880" y="3933056"/>
            <a:ext cx="1091499" cy="216024"/>
          </a:xfrm>
          <a:prstGeom prst="roundRect">
            <a:avLst/>
          </a:prstGeom>
          <a:noFill/>
          <a:ln w="19050">
            <a:solidFill>
              <a:srgbClr val="9C2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CC030D-5E44-D139-27A6-57202726D5AD}"/>
              </a:ext>
            </a:extLst>
          </p:cNvPr>
          <p:cNvCxnSpPr>
            <a:cxnSpLocks/>
          </p:cNvCxnSpPr>
          <p:nvPr/>
        </p:nvCxnSpPr>
        <p:spPr>
          <a:xfrm>
            <a:off x="4583379" y="4149080"/>
            <a:ext cx="1008112" cy="464130"/>
          </a:xfrm>
          <a:prstGeom prst="straightConnector1">
            <a:avLst/>
          </a:prstGeom>
          <a:ln w="38100">
            <a:solidFill>
              <a:srgbClr val="9C2A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99FB31-1745-ED10-5C6D-004725D1B98A}"/>
              </a:ext>
            </a:extLst>
          </p:cNvPr>
          <p:cNvSpPr txBox="1"/>
          <p:nvPr/>
        </p:nvSpPr>
        <p:spPr>
          <a:xfrm>
            <a:off x="4788024" y="4576262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146</a:t>
            </a:r>
            <a:r>
              <a:rPr lang="en-US" sz="2400" dirty="0">
                <a:latin typeface="+mn-lt"/>
              </a:rPr>
              <a:t> variables of data</a:t>
            </a:r>
          </a:p>
        </p:txBody>
      </p:sp>
    </p:spTree>
    <p:extLst>
      <p:ext uri="{BB962C8B-B14F-4D97-AF65-F5344CB8AC3E}">
        <p14:creationId xmlns:p14="http://schemas.microsoft.com/office/powerpoint/2010/main" val="4045274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363-DE7F-2B62-8760-CE3C778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Pre-coded data</a:t>
            </a:r>
          </a:p>
        </p:txBody>
      </p:sp>
      <p:pic>
        <p:nvPicPr>
          <p:cNvPr id="4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0FEF5AD-3AFC-F4CF-B2C1-BE549C83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877272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757721D4-0BCE-F96E-0E5E-0F5CDA7F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572508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FBE446-0808-0081-CC37-BD0902344A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538"/>
            <a:ext cx="9144000" cy="328035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497533-3997-C9F2-5BFD-D258742DEE8F}"/>
              </a:ext>
            </a:extLst>
          </p:cNvPr>
          <p:cNvSpPr/>
          <p:nvPr/>
        </p:nvSpPr>
        <p:spPr>
          <a:xfrm>
            <a:off x="2483768" y="3717032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1B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4DAA-53A9-026A-E24D-8C35EB08088C}"/>
              </a:ext>
            </a:extLst>
          </p:cNvPr>
          <p:cNvSpPr txBox="1"/>
          <p:nvPr/>
        </p:nvSpPr>
        <p:spPr>
          <a:xfrm>
            <a:off x="179512" y="4577733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131</a:t>
            </a:r>
            <a:r>
              <a:rPr lang="en-US" sz="2400" dirty="0">
                <a:latin typeface="+mn-lt"/>
              </a:rPr>
              <a:t> matches of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4B915-1275-D87F-651E-391E021268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763688" y="3825044"/>
            <a:ext cx="720080" cy="802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497BEF-764A-06C8-4B81-275AD008F313}"/>
              </a:ext>
            </a:extLst>
          </p:cNvPr>
          <p:cNvSpPr/>
          <p:nvPr/>
        </p:nvSpPr>
        <p:spPr>
          <a:xfrm>
            <a:off x="3491880" y="3933056"/>
            <a:ext cx="1091499" cy="216024"/>
          </a:xfrm>
          <a:prstGeom prst="roundRect">
            <a:avLst/>
          </a:prstGeom>
          <a:noFill/>
          <a:ln w="19050">
            <a:solidFill>
              <a:srgbClr val="9C2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CC030D-5E44-D139-27A6-57202726D5AD}"/>
              </a:ext>
            </a:extLst>
          </p:cNvPr>
          <p:cNvCxnSpPr>
            <a:cxnSpLocks/>
          </p:cNvCxnSpPr>
          <p:nvPr/>
        </p:nvCxnSpPr>
        <p:spPr>
          <a:xfrm>
            <a:off x="4583379" y="4149080"/>
            <a:ext cx="1008112" cy="464130"/>
          </a:xfrm>
          <a:prstGeom prst="straightConnector1">
            <a:avLst/>
          </a:prstGeom>
          <a:ln w="38100">
            <a:solidFill>
              <a:srgbClr val="9C2A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99FB31-1745-ED10-5C6D-004725D1B98A}"/>
              </a:ext>
            </a:extLst>
          </p:cNvPr>
          <p:cNvSpPr txBox="1"/>
          <p:nvPr/>
        </p:nvSpPr>
        <p:spPr>
          <a:xfrm>
            <a:off x="4788024" y="4576262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146</a:t>
            </a:r>
            <a:r>
              <a:rPr lang="en-US" sz="2400" dirty="0">
                <a:latin typeface="+mn-lt"/>
              </a:rPr>
              <a:t> variables of data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E8D66D-AF77-782A-E7D1-5031E84A6D78}"/>
              </a:ext>
            </a:extLst>
          </p:cNvPr>
          <p:cNvSpPr/>
          <p:nvPr/>
        </p:nvSpPr>
        <p:spPr>
          <a:xfrm>
            <a:off x="2457655" y="3922721"/>
            <a:ext cx="805965" cy="2160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A1ADAA-41D2-DB11-435E-173325480442}"/>
              </a:ext>
            </a:extLst>
          </p:cNvPr>
          <p:cNvCxnSpPr>
            <a:cxnSpLocks/>
          </p:cNvCxnSpPr>
          <p:nvPr/>
        </p:nvCxnSpPr>
        <p:spPr>
          <a:xfrm>
            <a:off x="3015970" y="4147456"/>
            <a:ext cx="805965" cy="12111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9BE0DD-B3AB-535C-1655-57C2E707A4A5}"/>
              </a:ext>
            </a:extLst>
          </p:cNvPr>
          <p:cNvSpPr txBox="1"/>
          <p:nvPr/>
        </p:nvSpPr>
        <p:spPr>
          <a:xfrm>
            <a:off x="2996373" y="5298107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n-lt"/>
              </a:rPr>
              <a:t>443,305</a:t>
            </a:r>
            <a:r>
              <a:rPr lang="en-US" sz="2400" dirty="0">
                <a:latin typeface="+mn-lt"/>
              </a:rPr>
              <a:t> observation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BC2481-0901-817A-23A0-7342A5B6954A}"/>
              </a:ext>
            </a:extLst>
          </p:cNvPr>
          <p:cNvCxnSpPr>
            <a:cxnSpLocks/>
          </p:cNvCxnSpPr>
          <p:nvPr/>
        </p:nvCxnSpPr>
        <p:spPr>
          <a:xfrm flipH="1">
            <a:off x="3841532" y="4871919"/>
            <a:ext cx="977251" cy="475699"/>
          </a:xfrm>
          <a:prstGeom prst="straightConnector1">
            <a:avLst/>
          </a:prstGeom>
          <a:ln w="38100">
            <a:solidFill>
              <a:srgbClr val="9C2A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363-DE7F-2B62-8760-CE3C778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Pre-coded data</a:t>
            </a:r>
          </a:p>
        </p:txBody>
      </p:sp>
      <p:pic>
        <p:nvPicPr>
          <p:cNvPr id="4" name="Picture 4" descr="StatsBomb, the Most Advanced Analytics Provider in Football, Announces the  Full Acquisition of Arqam to Provide More Than Double the Data of Any Other  Provider">
            <a:extLst>
              <a:ext uri="{FF2B5EF4-FFF2-40B4-BE49-F238E27FC236}">
                <a16:creationId xmlns:a16="http://schemas.microsoft.com/office/drawing/2014/main" id="{E0FEF5AD-3AFC-F4CF-B2C1-BE549C83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877272"/>
            <a:ext cx="5111405" cy="8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757721D4-0BCE-F96E-0E5E-0F5CDA7F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5725084"/>
            <a:ext cx="2692906" cy="9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FBE446-0808-0081-CC37-BD0902344A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538"/>
            <a:ext cx="9144000" cy="3280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99FB31-1745-ED10-5C6D-004725D1B98A}"/>
              </a:ext>
            </a:extLst>
          </p:cNvPr>
          <p:cNvSpPr txBox="1"/>
          <p:nvPr/>
        </p:nvSpPr>
        <p:spPr>
          <a:xfrm>
            <a:off x="2123728" y="4679919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Results in </a:t>
            </a:r>
            <a:r>
              <a:rPr lang="en-US" sz="2400" b="1" dirty="0">
                <a:latin typeface="+mn-lt"/>
              </a:rPr>
              <a:t>64,722,530 </a:t>
            </a:r>
            <a:r>
              <a:rPr lang="en-US" sz="2400" dirty="0">
                <a:latin typeface="+mn-lt"/>
              </a:rPr>
              <a:t>bits of data</a:t>
            </a:r>
          </a:p>
        </p:txBody>
      </p:sp>
    </p:spTree>
    <p:extLst>
      <p:ext uri="{BB962C8B-B14F-4D97-AF65-F5344CB8AC3E}">
        <p14:creationId xmlns:p14="http://schemas.microsoft.com/office/powerpoint/2010/main" val="209729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804D-B710-920F-5F22-E739130C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11019F-48D6-DE34-EA10-9702E571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060848"/>
            <a:ext cx="4336676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807E4-9350-F4B1-C098-E08D6389C2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2060848"/>
            <a:ext cx="4336678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7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8427-5D96-C840-AB4C-B2754BFE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GB" dirty="0"/>
              <a:t>Is having more data better?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5A9FF7-0987-4F46-9FD9-04913590AA7A}"/>
              </a:ext>
            </a:extLst>
          </p:cNvPr>
          <p:cNvSpPr/>
          <p:nvPr/>
        </p:nvSpPr>
        <p:spPr>
          <a:xfrm>
            <a:off x="251520" y="522920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http://www1.skysports.com/watch/video/sports/rugby-union/9756589/sports-science-in-rugby-union</a:t>
            </a:r>
            <a:r>
              <a:rPr lang="en-GB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7EE6D9-1934-18F3-0509-0294FDC5B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858" y="1772816"/>
            <a:ext cx="7911838" cy="360040"/>
          </a:xfrm>
        </p:spPr>
        <p:txBody>
          <a:bodyPr/>
          <a:lstStyle/>
          <a:p>
            <a:r>
              <a:rPr lang="en-US" sz="3200" b="1" dirty="0"/>
              <a:t>What's</a:t>
            </a:r>
            <a:r>
              <a:rPr lang="en-US" sz="3200" dirty="0"/>
              <a:t> and </a:t>
            </a:r>
            <a:r>
              <a:rPr lang="en-US" sz="3200" b="1" dirty="0" err="1"/>
              <a:t>Wherefore’s</a:t>
            </a:r>
            <a:endParaRPr lang="en-US" sz="3200" b="1" dirty="0"/>
          </a:p>
          <a:p>
            <a:endParaRPr lang="en-US" sz="3200" dirty="0"/>
          </a:p>
          <a:p>
            <a:r>
              <a:rPr lang="en-US" sz="3200" dirty="0"/>
              <a:t>Data </a:t>
            </a:r>
            <a:r>
              <a:rPr lang="en-US" sz="3200" b="1" dirty="0"/>
              <a:t>interpretation</a:t>
            </a:r>
            <a:r>
              <a:rPr lang="en-US" sz="3200" dirty="0"/>
              <a:t> is </a:t>
            </a:r>
            <a:r>
              <a:rPr lang="en-US" sz="3200" b="1" dirty="0"/>
              <a:t>critical</a:t>
            </a:r>
          </a:p>
          <a:p>
            <a:endParaRPr lang="en-US" sz="3200" dirty="0"/>
          </a:p>
          <a:p>
            <a:r>
              <a:rPr lang="en-US" sz="3200" dirty="0"/>
              <a:t>Coaches running the data, not the data running the coaches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1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540F-6D9D-8444-A10D-7ED06E8D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Staff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199F3-ED10-D84D-BE7C-EA964FE2D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0" y="4020083"/>
            <a:ext cx="2497981" cy="223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1BDD4-46C7-134D-8F9E-E6251FC444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115" y="4020083"/>
            <a:ext cx="2497980" cy="2233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F6F51-8FE3-5640-B572-A766655AB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049" y="1434022"/>
            <a:ext cx="2497982" cy="2249396"/>
          </a:xfrm>
          <a:prstGeom prst="rect">
            <a:avLst/>
          </a:prstGeom>
        </p:spPr>
      </p:pic>
      <p:pic>
        <p:nvPicPr>
          <p:cNvPr id="12" name="Picture 11" descr="A person with curly hair smiling&#10;&#10;Description automatically generated with low confidence">
            <a:extLst>
              <a:ext uri="{FF2B5EF4-FFF2-40B4-BE49-F238E27FC236}">
                <a16:creationId xmlns:a16="http://schemas.microsoft.com/office/drawing/2014/main" id="{30730546-5F1A-DF77-7930-8A86DD34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350" y="1433593"/>
            <a:ext cx="2497982" cy="2249396"/>
          </a:xfrm>
          <a:prstGeom prst="rect">
            <a:avLst/>
          </a:prstGeom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4E9FF11-E39A-5799-8EFC-6ADBBC4156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87" y="1412776"/>
            <a:ext cx="2497982" cy="2249396"/>
          </a:xfrm>
          <a:prstGeom prst="rect">
            <a:avLst/>
          </a:prstGeom>
        </p:spPr>
      </p:pic>
      <p:pic>
        <p:nvPicPr>
          <p:cNvPr id="16" name="Picture 15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33D1DD26-CC99-4439-BE9C-6811D9C93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350" y="4054383"/>
            <a:ext cx="2497980" cy="223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7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46AD-BBF9-424D-981A-2825DED0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Performance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CE65C-EB4F-904D-B67E-D3ECDB9B7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6" y="1629197"/>
            <a:ext cx="8856854" cy="5760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What data and interpretation does your  group require to support issue and proposed intervention?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626DA-51FA-AB41-BE94-31E6110F41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15" y="3284984"/>
            <a:ext cx="8503706" cy="34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5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1FD3-100F-F0D5-BF00-257A10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Which data to use?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89DC1-6EBA-7BDA-19DB-588C8D631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412776"/>
            <a:ext cx="8136904" cy="360040"/>
          </a:xfrm>
        </p:spPr>
        <p:txBody>
          <a:bodyPr/>
          <a:lstStyle/>
          <a:p>
            <a:r>
              <a:rPr lang="en-US" dirty="0"/>
              <a:t>Time is short, like in professional sport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Use the skillset of your group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Plan and distribute the work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staff for advice to help if you are unsure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You need to be ready to present on </a:t>
            </a:r>
            <a:r>
              <a:rPr lang="en-US" b="1" dirty="0"/>
              <a:t>Wednesday</a:t>
            </a:r>
            <a:r>
              <a:rPr lang="en-US" dirty="0"/>
              <a:t> afternoon</a:t>
            </a:r>
          </a:p>
        </p:txBody>
      </p:sp>
    </p:spTree>
    <p:extLst>
      <p:ext uri="{BB962C8B-B14F-4D97-AF65-F5344CB8AC3E}">
        <p14:creationId xmlns:p14="http://schemas.microsoft.com/office/powerpoint/2010/main" val="2929783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C8A5-422D-B847-BCE3-CBE49B38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91F8-CFB7-8B41-BF83-77B636AA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840" y="1844824"/>
            <a:ext cx="7911838" cy="360040"/>
          </a:xfrm>
        </p:spPr>
        <p:txBody>
          <a:bodyPr/>
          <a:lstStyle/>
          <a:p>
            <a:r>
              <a:rPr lang="en-US" dirty="0"/>
              <a:t>1. Map out which areas you want to start investigating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Start to examine the data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Define the area of interest you will investigate </a:t>
            </a:r>
          </a:p>
        </p:txBody>
      </p:sp>
    </p:spTree>
    <p:extLst>
      <p:ext uri="{BB962C8B-B14F-4D97-AF65-F5344CB8AC3E}">
        <p14:creationId xmlns:p14="http://schemas.microsoft.com/office/powerpoint/2010/main" val="70493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D8FE-A36B-BB47-B6C3-2869123E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Schedule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758CAA-C779-5658-39B6-D8B8800CD4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305943"/>
            <a:ext cx="8568952" cy="52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1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E814-DF86-33DC-E93A-ED60CD7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School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09EA9-364D-6C2D-A320-94097DB70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628800"/>
            <a:ext cx="8424936" cy="360040"/>
          </a:xfrm>
        </p:spPr>
        <p:txBody>
          <a:bodyPr/>
          <a:lstStyle/>
          <a:p>
            <a:r>
              <a:rPr lang="en-US" dirty="0"/>
              <a:t>Work in small teams to solve applied sport science problems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Focus on Women's' Professional Football Teams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Each group will adopt the role of the coaching and sport science team for a professional English woman's team</a:t>
            </a:r>
          </a:p>
          <a:p>
            <a:endParaRPr lang="en-US" dirty="0"/>
          </a:p>
          <a:p>
            <a:r>
              <a:rPr lang="en-US" dirty="0"/>
              <a:t>Define a performance related problem and seek to develop intervention strategies using data to support your plan</a:t>
            </a:r>
          </a:p>
        </p:txBody>
      </p:sp>
      <p:pic>
        <p:nvPicPr>
          <p:cNvPr id="1026" name="Picture 2" descr="logo-wsl - Womens Soccer United">
            <a:extLst>
              <a:ext uri="{FF2B5EF4-FFF2-40B4-BE49-F238E27FC236}">
                <a16:creationId xmlns:a16="http://schemas.microsoft.com/office/drawing/2014/main" id="{1BC9777F-651C-ED62-2CCA-2364A82D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27027" y="2060848"/>
            <a:ext cx="1560079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56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362B-88AB-182C-05B7-23CCCC09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The Scenario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4D6E64-C284-FBDA-7FDB-C7EB1C609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934377"/>
              </p:ext>
            </p:extLst>
          </p:nvPr>
        </p:nvGraphicFramePr>
        <p:xfrm>
          <a:off x="719572" y="1412776"/>
          <a:ext cx="7704856" cy="4984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154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A634-4DCC-4987-95C5-0D2FECC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Key Project Milestones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35285-8EAB-74E6-BCFF-6EE571C84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700808"/>
            <a:ext cx="7911838" cy="360040"/>
          </a:xfrm>
        </p:spPr>
        <p:txBody>
          <a:bodyPr/>
          <a:lstStyle/>
          <a:p>
            <a:r>
              <a:rPr lang="en-US" dirty="0"/>
              <a:t>1. Evaluate data sources</a:t>
            </a:r>
          </a:p>
          <a:p>
            <a:endParaRPr lang="en-US" dirty="0"/>
          </a:p>
          <a:p>
            <a:r>
              <a:rPr lang="en-US" dirty="0"/>
              <a:t>2. Select </a:t>
            </a:r>
            <a:r>
              <a:rPr lang="en-US" b="1" dirty="0"/>
              <a:t>ONE</a:t>
            </a:r>
            <a:r>
              <a:rPr lang="en-US" dirty="0"/>
              <a:t> key performance area to focus upon </a:t>
            </a:r>
          </a:p>
          <a:p>
            <a:endParaRPr lang="en-US" dirty="0"/>
          </a:p>
          <a:p>
            <a:r>
              <a:rPr lang="en-US" dirty="0"/>
              <a:t>3. Develop evidence on the performance area</a:t>
            </a:r>
          </a:p>
          <a:p>
            <a:endParaRPr lang="en-US" dirty="0"/>
          </a:p>
          <a:p>
            <a:r>
              <a:rPr lang="en-US" dirty="0"/>
              <a:t>4. Create a short-term intervention design using principles of Ecological Dynamics which could be implemented ready for the next fixture</a:t>
            </a:r>
          </a:p>
          <a:p>
            <a:endParaRPr lang="en-US" dirty="0"/>
          </a:p>
          <a:p>
            <a:r>
              <a:rPr lang="en-US" dirty="0"/>
              <a:t>5. Suggest strategies for longer term development of the performance area </a:t>
            </a:r>
          </a:p>
        </p:txBody>
      </p:sp>
    </p:spTree>
    <p:extLst>
      <p:ext uri="{BB962C8B-B14F-4D97-AF65-F5344CB8AC3E}">
        <p14:creationId xmlns:p14="http://schemas.microsoft.com/office/powerpoint/2010/main" val="285149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239C-C691-4516-84F3-8667040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Groups and Teams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DA51A8-1ACC-E5BA-6FCF-53961C2D7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567808"/>
              </p:ext>
            </p:extLst>
          </p:nvPr>
        </p:nvGraphicFramePr>
        <p:xfrm>
          <a:off x="395536" y="2564904"/>
          <a:ext cx="8568949" cy="3240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769">
                  <a:extLst>
                    <a:ext uri="{9D8B030D-6E8A-4147-A177-3AD203B41FA5}">
                      <a16:colId xmlns:a16="http://schemas.microsoft.com/office/drawing/2014/main" val="2984953803"/>
                    </a:ext>
                  </a:extLst>
                </a:gridCol>
                <a:gridCol w="1447899">
                  <a:extLst>
                    <a:ext uri="{9D8B030D-6E8A-4147-A177-3AD203B41FA5}">
                      <a16:colId xmlns:a16="http://schemas.microsoft.com/office/drawing/2014/main" val="84874087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316106215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98400081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992529908"/>
                    </a:ext>
                  </a:extLst>
                </a:gridCol>
                <a:gridCol w="1656181">
                  <a:extLst>
                    <a:ext uri="{9D8B030D-6E8A-4147-A177-3AD203B41FA5}">
                      <a16:colId xmlns:a16="http://schemas.microsoft.com/office/drawing/2014/main" val="2775637573"/>
                    </a:ext>
                  </a:extLst>
                </a:gridCol>
              </a:tblGrid>
              <a:tr h="4050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Team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Arsenal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Chelsea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Manchester City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Manchester United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Everton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26079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Group 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Group 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Group 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Group 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Group 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0712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Shu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23228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Shu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14157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Rouen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96724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Rouen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026694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200" b="1" u="none" strike="noStrike" dirty="0">
                          <a:effectLst/>
                        </a:rPr>
                        <a:t>Rouen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418512"/>
                  </a:ext>
                </a:extLst>
              </a:tr>
              <a:tr h="405045">
                <a:tc>
                  <a:txBody>
                    <a:bodyPr/>
                    <a:lstStyle/>
                    <a:p>
                      <a:pPr algn="l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17" marR="5517" marT="5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45766"/>
                  </a:ext>
                </a:extLst>
              </a:tr>
            </a:tbl>
          </a:graphicData>
        </a:graphic>
      </p:graphicFrame>
      <p:pic>
        <p:nvPicPr>
          <p:cNvPr id="2050" name="Picture 2" descr="Arsenal W.F.C. - Wikipedia">
            <a:extLst>
              <a:ext uri="{FF2B5EF4-FFF2-40B4-BE49-F238E27FC236}">
                <a16:creationId xmlns:a16="http://schemas.microsoft.com/office/drawing/2014/main" id="{F3503160-ACB8-C52A-77C9-4BDAD027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2692" y="1517639"/>
            <a:ext cx="840311" cy="9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lsea F.C. Women - Wikipedia">
            <a:extLst>
              <a:ext uri="{FF2B5EF4-FFF2-40B4-BE49-F238E27FC236}">
                <a16:creationId xmlns:a16="http://schemas.microsoft.com/office/drawing/2014/main" id="{01E39072-C07E-1AD3-0FEC-4B20AC55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5687" y="1502655"/>
            <a:ext cx="1000249" cy="10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nchester City W.F.C. - Wikipedia">
            <a:extLst>
              <a:ext uri="{FF2B5EF4-FFF2-40B4-BE49-F238E27FC236}">
                <a16:creationId xmlns:a16="http://schemas.microsoft.com/office/drawing/2014/main" id="{5323E154-4D6C-4807-9195-4520A090E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6" y="1398446"/>
            <a:ext cx="1106450" cy="11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nchester United W.F.C. - Wikipedia">
            <a:extLst>
              <a:ext uri="{FF2B5EF4-FFF2-40B4-BE49-F238E27FC236}">
                <a16:creationId xmlns:a16="http://schemas.microsoft.com/office/drawing/2014/main" id="{C6912602-F656-0D93-4930-9356C3FF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482" y="1352337"/>
            <a:ext cx="1137113" cy="11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Everton's crest">
            <a:extLst>
              <a:ext uri="{FF2B5EF4-FFF2-40B4-BE49-F238E27FC236}">
                <a16:creationId xmlns:a16="http://schemas.microsoft.com/office/drawing/2014/main" id="{8B72DCC0-E638-5F49-2475-455D9DDE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6" y="1484784"/>
            <a:ext cx="1015679" cy="103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4F2-EFBA-E93A-7F9E-15718855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Get to know your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8C90B-3EE6-ECFF-C51B-28C3889B7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932298"/>
            <a:ext cx="8385175" cy="360040"/>
          </a:xfrm>
        </p:spPr>
        <p:txBody>
          <a:bodyPr/>
          <a:lstStyle/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Sport or exercise you like to play/watch</a:t>
            </a:r>
          </a:p>
          <a:p>
            <a:endParaRPr lang="en-US" dirty="0"/>
          </a:p>
          <a:p>
            <a:r>
              <a:rPr lang="en-US" dirty="0"/>
              <a:t>Your main discipline area (e.g., Psychology, S&amp;C, Performance Analysis….)  </a:t>
            </a:r>
          </a:p>
          <a:p>
            <a:endParaRPr lang="en-US" dirty="0"/>
          </a:p>
          <a:p>
            <a:r>
              <a:rPr lang="en-US" dirty="0" err="1"/>
              <a:t>Favourite</a:t>
            </a:r>
            <a:r>
              <a:rPr lang="en-US" dirty="0"/>
              <a:t> food </a:t>
            </a:r>
          </a:p>
          <a:p>
            <a:endParaRPr lang="en-US" dirty="0"/>
          </a:p>
          <a:p>
            <a:r>
              <a:rPr lang="en-US" dirty="0"/>
              <a:t>A “fun” fact about yourself </a:t>
            </a:r>
          </a:p>
        </p:txBody>
      </p:sp>
      <p:pic>
        <p:nvPicPr>
          <p:cNvPr id="3074" name="Picture 2" descr="Amazon.co.uk: Easel Pads &amp; Flip Chart Paper - indigo / Easel Pads &amp; Flip  Chart Paper / Paper: Stationery &amp; Office Supplies">
            <a:extLst>
              <a:ext uri="{FF2B5EF4-FFF2-40B4-BE49-F238E27FC236}">
                <a16:creationId xmlns:a16="http://schemas.microsoft.com/office/drawing/2014/main" id="{214EA89A-D688-0BC2-C76A-FF3A5ED1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272" y="1178992"/>
            <a:ext cx="1546949" cy="18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71269"/>
      </p:ext>
    </p:extLst>
  </p:cSld>
  <p:clrMapOvr>
    <a:masterClrMapping/>
  </p:clrMapOvr>
</p:sld>
</file>

<file path=ppt/theme/theme1.xml><?xml version="1.0" encoding="utf-8"?>
<a:theme xmlns:a="http://schemas.openxmlformats.org/drawingml/2006/main" name="Sheffield Hallam Theme 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Sheffield Hallam Theme v1</Template>
  <TotalTime>24519</TotalTime>
  <Words>780</Words>
  <Application>Microsoft Macintosh PowerPoint</Application>
  <PresentationFormat>On-screen Show (4:3)</PresentationFormat>
  <Paragraphs>196</Paragraphs>
  <Slides>32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FS Clerkenwell</vt:lpstr>
      <vt:lpstr>Sheffield Hallam Theme v1</vt:lpstr>
      <vt:lpstr>PowerPoint Presentation</vt:lpstr>
      <vt:lpstr> Morning Session</vt:lpstr>
      <vt:lpstr> Staff</vt:lpstr>
      <vt:lpstr> Schedule </vt:lpstr>
      <vt:lpstr> School Overview </vt:lpstr>
      <vt:lpstr> The Scenario</vt:lpstr>
      <vt:lpstr> Key Project Milestones </vt:lpstr>
      <vt:lpstr> Groups and Teams </vt:lpstr>
      <vt:lpstr> Get to know your groups</vt:lpstr>
      <vt:lpstr> The Project Focus </vt:lpstr>
      <vt:lpstr> Starting point</vt:lpstr>
      <vt:lpstr> Dynamic System of Play</vt:lpstr>
      <vt:lpstr> Tactical Problems: Invasion </vt:lpstr>
      <vt:lpstr> Examples: Invasion sports</vt:lpstr>
      <vt:lpstr> Data Sources </vt:lpstr>
      <vt:lpstr> Why do we need data?   </vt:lpstr>
      <vt:lpstr> Why use Performance Assessment? </vt:lpstr>
      <vt:lpstr> Why use Performance Assessment</vt:lpstr>
      <vt:lpstr> Typical Data Sources</vt:lpstr>
      <vt:lpstr> Data for the week</vt:lpstr>
      <vt:lpstr> Watch the Video </vt:lpstr>
      <vt:lpstr> Code/Tag Data</vt:lpstr>
      <vt:lpstr> Pre-Tagged Wyscout Data</vt:lpstr>
      <vt:lpstr> Pre-coded data</vt:lpstr>
      <vt:lpstr> Pre-coded data</vt:lpstr>
      <vt:lpstr> Pre-coded data</vt:lpstr>
      <vt:lpstr> Pre-coded data</vt:lpstr>
      <vt:lpstr> Example Output</vt:lpstr>
      <vt:lpstr> Is having more data better?</vt:lpstr>
      <vt:lpstr> Performance Analysis </vt:lpstr>
      <vt:lpstr> Which data to use? </vt:lpstr>
      <vt:lpstr>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Sharron Bardsley</dc:creator>
  <cp:lastModifiedBy>Stone, Joseph A</cp:lastModifiedBy>
  <cp:revision>351</cp:revision>
  <cp:lastPrinted>2012-03-05T14:56:53Z</cp:lastPrinted>
  <dcterms:created xsi:type="dcterms:W3CDTF">2012-01-27T13:24:50Z</dcterms:created>
  <dcterms:modified xsi:type="dcterms:W3CDTF">2022-05-28T18:20:51Z</dcterms:modified>
</cp:coreProperties>
</file>